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Playfair Display Medium"/>
      <p:regular r:id="rId20"/>
      <p:bold r:id="rId21"/>
      <p:italic r:id="rId22"/>
      <p:boldItalic r:id="rId23"/>
    </p:embeddedFont>
    <p:embeddedFont>
      <p:font typeface="Inria Serif"/>
      <p:regular r:id="rId24"/>
      <p:bold r:id="rId25"/>
      <p:italic r:id="rId26"/>
      <p:boldItalic r:id="rId27"/>
    </p:embeddedFont>
    <p:embeddedFont>
      <p:font typeface="Inria Serif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layfairDisplayMedium-regular.fntdata"/><Relationship Id="rId22" Type="http://schemas.openxmlformats.org/officeDocument/2006/relationships/font" Target="fonts/PlayfairDisplayMedium-italic.fntdata"/><Relationship Id="rId21" Type="http://schemas.openxmlformats.org/officeDocument/2006/relationships/font" Target="fonts/PlayfairDisplayMedium-bold.fntdata"/><Relationship Id="rId24" Type="http://schemas.openxmlformats.org/officeDocument/2006/relationships/font" Target="fonts/InriaSerif-regular.fntdata"/><Relationship Id="rId23" Type="http://schemas.openxmlformats.org/officeDocument/2006/relationships/font" Target="fonts/PlayfairDisplayMedium-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InriaSerif-italic.fntdata"/><Relationship Id="rId25" Type="http://schemas.openxmlformats.org/officeDocument/2006/relationships/font" Target="fonts/InriaSerif-bold.fntdata"/><Relationship Id="rId28" Type="http://schemas.openxmlformats.org/officeDocument/2006/relationships/font" Target="fonts/InriaSerifLight-regular.fntdata"/><Relationship Id="rId27" Type="http://schemas.openxmlformats.org/officeDocument/2006/relationships/font" Target="fonts/InriaSerif-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InriaSerif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InriaSerifLight-boldItalic.fntdata"/><Relationship Id="rId30" Type="http://schemas.openxmlformats.org/officeDocument/2006/relationships/font" Target="fonts/InriaSerifLight-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5bde34f85_3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05bde34f85_3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05bde34f85_6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05bde34f85_6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05bde34f85_6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05bde34f85_6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da24d69543_0_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da24d69543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05bde34f85_6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05bde34f85_6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a24d69543_0_1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a24d69543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5bde34f85_3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5bde34f85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5ec264bd6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5ec264bd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0" y="2571750"/>
            <a:ext cx="9144000" cy="257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702900" y="1361354"/>
            <a:ext cx="3724500" cy="1159800"/>
          </a:xfrm>
          <a:prstGeom prst="rect">
            <a:avLst/>
          </a:prstGeom>
        </p:spPr>
        <p:txBody>
          <a:bodyPr anchorCtr="0" anchor="b"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2" name="Google Shape;12;p2"/>
          <p:cNvSpPr/>
          <p:nvPr/>
        </p:nvSpPr>
        <p:spPr>
          <a:xfrm>
            <a:off x="8227900" y="-1675"/>
            <a:ext cx="916200" cy="916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2"/>
        </a:solidFill>
      </p:bgPr>
    </p:bg>
    <p:spTree>
      <p:nvGrpSpPr>
        <p:cNvPr id="55" name="Shape 55"/>
        <p:cNvGrpSpPr/>
        <p:nvPr/>
      </p:nvGrpSpPr>
      <p:grpSpPr>
        <a:xfrm>
          <a:off x="0" y="0"/>
          <a:ext cx="0" cy="0"/>
          <a:chOff x="0" y="0"/>
          <a:chExt cx="0" cy="0"/>
        </a:xfrm>
      </p:grpSpPr>
      <p:sp>
        <p:nvSpPr>
          <p:cNvPr id="56" name="Google Shape;56;p11"/>
          <p:cNvSpPr/>
          <p:nvPr/>
        </p:nvSpPr>
        <p:spPr>
          <a:xfrm>
            <a:off x="0" y="0"/>
            <a:ext cx="9144000" cy="5143500"/>
          </a:xfrm>
          <a:prstGeom prst="frame">
            <a:avLst>
              <a:gd fmla="val 8849"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transparent frame">
  <p:cSld name="BLANK_1">
    <p:bg>
      <p:bgPr>
        <a:solidFill>
          <a:schemeClr val="lt1"/>
        </a:solidFill>
      </p:bgPr>
    </p:bg>
    <p:spTree>
      <p:nvGrpSpPr>
        <p:cNvPr id="58" name="Shape 58"/>
        <p:cNvGrpSpPr/>
        <p:nvPr/>
      </p:nvGrpSpPr>
      <p:grpSpPr>
        <a:xfrm>
          <a:off x="0" y="0"/>
          <a:ext cx="0" cy="0"/>
          <a:chOff x="0" y="0"/>
          <a:chExt cx="0" cy="0"/>
        </a:xfrm>
      </p:grpSpPr>
      <p:sp>
        <p:nvSpPr>
          <p:cNvPr id="59" name="Google Shape;59;p12"/>
          <p:cNvSpPr/>
          <p:nvPr/>
        </p:nvSpPr>
        <p:spPr>
          <a:xfrm>
            <a:off x="0" y="0"/>
            <a:ext cx="9144000" cy="5143500"/>
          </a:xfrm>
          <a:prstGeom prst="frame">
            <a:avLst>
              <a:gd fmla="val 8849" name="adj1"/>
            </a:avLst>
          </a:prstGeom>
          <a:solidFill>
            <a:srgbClr val="3B1106">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2"/>
          <p:cNvSpPr txBox="1"/>
          <p:nvPr>
            <p:ph idx="12" type="sldNum"/>
          </p:nvPr>
        </p:nvSpPr>
        <p:spPr>
          <a:xfrm>
            <a:off x="8688300" y="4687750"/>
            <a:ext cx="455700" cy="455700"/>
          </a:xfrm>
          <a:prstGeom prst="rect">
            <a:avLst/>
          </a:prstGeom>
          <a:solidFill>
            <a:srgbClr val="3B1106">
              <a:alpha val="6150"/>
            </a:srgbClr>
          </a:solidFill>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2"/>
        </a:solidFill>
      </p:bgPr>
    </p:bg>
    <p:spTree>
      <p:nvGrpSpPr>
        <p:cNvPr id="13" name="Shape 13"/>
        <p:cNvGrpSpPr/>
        <p:nvPr/>
      </p:nvGrpSpPr>
      <p:grpSpPr>
        <a:xfrm>
          <a:off x="0" y="0"/>
          <a:ext cx="0" cy="0"/>
          <a:chOff x="0" y="0"/>
          <a:chExt cx="0" cy="0"/>
        </a:xfrm>
      </p:grpSpPr>
      <p:sp>
        <p:nvSpPr>
          <p:cNvPr id="14" name="Google Shape;14;p3"/>
          <p:cNvSpPr/>
          <p:nvPr/>
        </p:nvSpPr>
        <p:spPr>
          <a:xfrm>
            <a:off x="0" y="2571750"/>
            <a:ext cx="9144000" cy="2571900"/>
          </a:xfrm>
          <a:prstGeom prst="rect">
            <a:avLst/>
          </a:prstGeom>
          <a:solidFill>
            <a:srgbClr val="3B1106">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ctrTitle"/>
          </p:nvPr>
        </p:nvSpPr>
        <p:spPr>
          <a:xfrm>
            <a:off x="702900" y="1233658"/>
            <a:ext cx="4746000" cy="1159800"/>
          </a:xfrm>
          <a:prstGeom prst="rect">
            <a:avLst/>
          </a:prstGeom>
        </p:spPr>
        <p:txBody>
          <a:bodyPr anchorCtr="0" anchor="b" bIns="0" lIns="0" spcFirstLastPara="1" rIns="0" wrap="square" tIns="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6" name="Google Shape;16;p3"/>
          <p:cNvSpPr txBox="1"/>
          <p:nvPr>
            <p:ph idx="1" type="subTitle"/>
          </p:nvPr>
        </p:nvSpPr>
        <p:spPr>
          <a:xfrm>
            <a:off x="702900" y="2787333"/>
            <a:ext cx="4746000" cy="2994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400"/>
              <a:buNone/>
              <a:defRPr sz="1400"/>
            </a:lvl1pPr>
            <a:lvl2pPr lvl="1" rtl="0">
              <a:spcBef>
                <a:spcPts val="600"/>
              </a:spcBef>
              <a:spcAft>
                <a:spcPts val="0"/>
              </a:spcAft>
              <a:buClr>
                <a:schemeClr val="dk1"/>
              </a:buClr>
              <a:buSzPts val="1400"/>
              <a:buNone/>
              <a:defRPr sz="1400"/>
            </a:lvl2pPr>
            <a:lvl3pPr lvl="2" rtl="0">
              <a:spcBef>
                <a:spcPts val="600"/>
              </a:spcBef>
              <a:spcAft>
                <a:spcPts val="0"/>
              </a:spcAft>
              <a:buClr>
                <a:schemeClr val="dk1"/>
              </a:buClr>
              <a:buSzPts val="1400"/>
              <a:buNone/>
              <a:defRPr sz="1400"/>
            </a:lvl3pPr>
            <a:lvl4pPr lvl="3" rtl="0">
              <a:spcBef>
                <a:spcPts val="600"/>
              </a:spcBef>
              <a:spcAft>
                <a:spcPts val="0"/>
              </a:spcAft>
              <a:buSzPts val="1400"/>
              <a:buNone/>
              <a:defRPr sz="1400"/>
            </a:lvl4pPr>
            <a:lvl5pPr lvl="4" rtl="0">
              <a:spcBef>
                <a:spcPts val="600"/>
              </a:spcBef>
              <a:spcAft>
                <a:spcPts val="0"/>
              </a:spcAft>
              <a:buSzPts val="1400"/>
              <a:buNone/>
              <a:defRPr sz="1400"/>
            </a:lvl5pPr>
            <a:lvl6pPr lvl="5" rtl="0">
              <a:spcBef>
                <a:spcPts val="600"/>
              </a:spcBef>
              <a:spcAft>
                <a:spcPts val="0"/>
              </a:spcAft>
              <a:buSzPts val="1400"/>
              <a:buNone/>
              <a:defRPr sz="1400"/>
            </a:lvl6pPr>
            <a:lvl7pPr lvl="6" rtl="0">
              <a:spcBef>
                <a:spcPts val="600"/>
              </a:spcBef>
              <a:spcAft>
                <a:spcPts val="0"/>
              </a:spcAft>
              <a:buSzPts val="1400"/>
              <a:buNone/>
              <a:defRPr sz="1400"/>
            </a:lvl7pPr>
            <a:lvl8pPr lvl="7" rtl="0">
              <a:spcBef>
                <a:spcPts val="600"/>
              </a:spcBef>
              <a:spcAft>
                <a:spcPts val="0"/>
              </a:spcAft>
              <a:buSzPts val="1400"/>
              <a:buNone/>
              <a:defRPr sz="1400"/>
            </a:lvl8pPr>
            <a:lvl9pPr lvl="8" rtl="0">
              <a:spcBef>
                <a:spcPts val="600"/>
              </a:spcBef>
              <a:spcAft>
                <a:spcPts val="600"/>
              </a:spcAft>
              <a:buSzPts val="1400"/>
              <a:buNone/>
              <a:defRPr sz="1400"/>
            </a:lvl9pPr>
          </a:lstStyle>
          <a:p/>
        </p:txBody>
      </p:sp>
      <p:sp>
        <p:nvSpPr>
          <p:cNvPr id="17" name="Google Shape;17;p3"/>
          <p:cNvSpPr/>
          <p:nvPr/>
        </p:nvSpPr>
        <p:spPr>
          <a:xfrm>
            <a:off x="5928400" y="916150"/>
            <a:ext cx="2299500" cy="3311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18" name="Google Shape;18;p3"/>
          <p:cNvSpPr/>
          <p:nvPr/>
        </p:nvSpPr>
        <p:spPr>
          <a:xfrm>
            <a:off x="8227900" y="4227300"/>
            <a:ext cx="916200" cy="916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1"/>
        </a:solidFill>
      </p:bgPr>
    </p:bg>
    <p:spTree>
      <p:nvGrpSpPr>
        <p:cNvPr id="19" name="Shape 19"/>
        <p:cNvGrpSpPr/>
        <p:nvPr/>
      </p:nvGrpSpPr>
      <p:grpSpPr>
        <a:xfrm>
          <a:off x="0" y="0"/>
          <a:ext cx="0" cy="0"/>
          <a:chOff x="0" y="0"/>
          <a:chExt cx="0" cy="0"/>
        </a:xfrm>
      </p:grpSpPr>
      <p:sp>
        <p:nvSpPr>
          <p:cNvPr id="20" name="Google Shape;20;p4"/>
          <p:cNvSpPr/>
          <p:nvPr/>
        </p:nvSpPr>
        <p:spPr>
          <a:xfrm>
            <a:off x="2307300" y="921000"/>
            <a:ext cx="6836700" cy="4222500"/>
          </a:xfrm>
          <a:prstGeom prst="rect">
            <a:avLst/>
          </a:prstGeom>
          <a:solidFill>
            <a:srgbClr val="3B1106">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 type="body"/>
          </p:nvPr>
        </p:nvSpPr>
        <p:spPr>
          <a:xfrm>
            <a:off x="2763000" y="1376700"/>
            <a:ext cx="5925300" cy="3311100"/>
          </a:xfrm>
          <a:prstGeom prst="rect">
            <a:avLst/>
          </a:prstGeom>
        </p:spPr>
        <p:txBody>
          <a:bodyPr anchorCtr="0" anchor="t" bIns="0" lIns="0" spcFirstLastPara="1" rIns="0" wrap="square" tIns="0">
            <a:noAutofit/>
          </a:bodyPr>
          <a:lstStyle>
            <a:lvl1pPr indent="-431800" lvl="0" marL="457200" rtl="0">
              <a:spcBef>
                <a:spcPts val="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1pPr>
            <a:lvl2pPr indent="-431800" lvl="1" marL="914400" rtl="0">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2pPr>
            <a:lvl3pPr indent="-431800" lvl="2" marL="1371600" rtl="0">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3pPr>
            <a:lvl4pPr indent="-431800" lvl="3" marL="1828800" rtl="0">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4pPr>
            <a:lvl5pPr indent="-431800" lvl="4" marL="2286000" rtl="0">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5pPr>
            <a:lvl6pPr indent="-431800" lvl="5" marL="2743200" rtl="0">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6pPr>
            <a:lvl7pPr indent="-431800" lvl="6" marL="3200400" rtl="0">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7pPr>
            <a:lvl8pPr indent="-431800" lvl="7" marL="3657600" rtl="0">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8pPr>
            <a:lvl9pPr indent="-431800" lvl="8" marL="4114800" rtl="0">
              <a:spcBef>
                <a:spcPts val="600"/>
              </a:spcBef>
              <a:spcAft>
                <a:spcPts val="600"/>
              </a:spcAft>
              <a:buClr>
                <a:schemeClr val="lt1"/>
              </a:buClr>
              <a:buSzPts val="3200"/>
              <a:buFont typeface="Inria Serif"/>
              <a:buChar char="■"/>
              <a:defRPr i="1" sz="3200">
                <a:solidFill>
                  <a:schemeClr val="lt1"/>
                </a:solidFill>
                <a:latin typeface="Inria Serif"/>
                <a:ea typeface="Inria Serif"/>
                <a:cs typeface="Inria Serif"/>
                <a:sym typeface="Inria Serif"/>
              </a:defRPr>
            </a:lvl9pPr>
          </a:lstStyle>
          <a:p/>
        </p:txBody>
      </p:sp>
      <p:sp>
        <p:nvSpPr>
          <p:cNvPr id="22" name="Google Shape;22;p4"/>
          <p:cNvSpPr txBox="1"/>
          <p:nvPr/>
        </p:nvSpPr>
        <p:spPr>
          <a:xfrm>
            <a:off x="213450" y="600536"/>
            <a:ext cx="1957200" cy="6537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1" lang="en" sz="9600">
                <a:solidFill>
                  <a:schemeClr val="lt2"/>
                </a:solidFill>
                <a:latin typeface="Inria Serif"/>
                <a:ea typeface="Inria Serif"/>
                <a:cs typeface="Inria Serif"/>
                <a:sym typeface="Inria Serif"/>
              </a:rPr>
              <a:t>“</a:t>
            </a:r>
            <a:endParaRPr b="1" sz="9600">
              <a:solidFill>
                <a:schemeClr val="lt2"/>
              </a:solidFill>
              <a:latin typeface="Inria Serif"/>
              <a:ea typeface="Inria Serif"/>
              <a:cs typeface="Inria Serif"/>
              <a:sym typeface="Inria Serif"/>
            </a:endParaRPr>
          </a:p>
        </p:txBody>
      </p:sp>
      <p:sp>
        <p:nvSpPr>
          <p:cNvPr id="23" name="Google Shape;23;p4"/>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4" name="Shape 24"/>
        <p:cNvGrpSpPr/>
        <p:nvPr/>
      </p:nvGrpSpPr>
      <p:grpSpPr>
        <a:xfrm>
          <a:off x="0" y="0"/>
          <a:ext cx="0" cy="0"/>
          <a:chOff x="0" y="0"/>
          <a:chExt cx="0" cy="0"/>
        </a:xfrm>
      </p:grpSpPr>
      <p:sp>
        <p:nvSpPr>
          <p:cNvPr id="25" name="Google Shape;25;p5"/>
          <p:cNvSpPr/>
          <p:nvPr/>
        </p:nvSpPr>
        <p:spPr>
          <a:xfrm>
            <a:off x="2307300" y="921000"/>
            <a:ext cx="6836700" cy="422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txBox="1"/>
          <p:nvPr>
            <p:ph type="title"/>
          </p:nvPr>
        </p:nvSpPr>
        <p:spPr>
          <a:xfrm>
            <a:off x="455700" y="823775"/>
            <a:ext cx="1623900" cy="38640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p:txBody>
      </p:sp>
      <p:sp>
        <p:nvSpPr>
          <p:cNvPr id="27" name="Google Shape;27;p5"/>
          <p:cNvSpPr txBox="1"/>
          <p:nvPr>
            <p:ph idx="1" type="body"/>
          </p:nvPr>
        </p:nvSpPr>
        <p:spPr>
          <a:xfrm>
            <a:off x="2763000" y="1376700"/>
            <a:ext cx="5925300" cy="3311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a:lvl1pPr>
            <a:lvl2pPr indent="-355600" lvl="1" marL="914400" rtl="0">
              <a:spcBef>
                <a:spcPts val="600"/>
              </a:spcBef>
              <a:spcAft>
                <a:spcPts val="0"/>
              </a:spcAft>
              <a:buSzPts val="2000"/>
              <a:buChar char="▪"/>
              <a:defRPr/>
            </a:lvl2pPr>
            <a:lvl3pPr indent="-355600" lvl="2" marL="1371600" rtl="0">
              <a:spcBef>
                <a:spcPts val="600"/>
              </a:spcBef>
              <a:spcAft>
                <a:spcPts val="0"/>
              </a:spcAft>
              <a:buSzPts val="2000"/>
              <a:buChar char="▫"/>
              <a:defRPr/>
            </a:lvl3pPr>
            <a:lvl4pPr indent="-355600" lvl="3" marL="1828800" rtl="0">
              <a:spcBef>
                <a:spcPts val="600"/>
              </a:spcBef>
              <a:spcAft>
                <a:spcPts val="0"/>
              </a:spcAft>
              <a:buSzPts val="2000"/>
              <a:buChar char="●"/>
              <a:defRPr/>
            </a:lvl4pPr>
            <a:lvl5pPr indent="-355600" lvl="4" marL="2286000" rtl="0">
              <a:spcBef>
                <a:spcPts val="600"/>
              </a:spcBef>
              <a:spcAft>
                <a:spcPts val="0"/>
              </a:spcAft>
              <a:buSzPts val="2000"/>
              <a:buChar char="○"/>
              <a:defRPr/>
            </a:lvl5pPr>
            <a:lvl6pPr indent="-355600" lvl="5" marL="2743200" rtl="0">
              <a:spcBef>
                <a:spcPts val="600"/>
              </a:spcBef>
              <a:spcAft>
                <a:spcPts val="0"/>
              </a:spcAft>
              <a:buSzPts val="2000"/>
              <a:buChar char="■"/>
              <a:defRPr/>
            </a:lvl6pPr>
            <a:lvl7pPr indent="-355600" lvl="6" marL="3200400" rtl="0">
              <a:spcBef>
                <a:spcPts val="600"/>
              </a:spcBef>
              <a:spcAft>
                <a:spcPts val="0"/>
              </a:spcAft>
              <a:buSzPts val="2000"/>
              <a:buChar char="●"/>
              <a:defRPr/>
            </a:lvl7pPr>
            <a:lvl8pPr indent="-355600" lvl="7" marL="3657600" rtl="0">
              <a:spcBef>
                <a:spcPts val="600"/>
              </a:spcBef>
              <a:spcAft>
                <a:spcPts val="0"/>
              </a:spcAft>
              <a:buSzPts val="2000"/>
              <a:buChar char="○"/>
              <a:defRPr/>
            </a:lvl8pPr>
            <a:lvl9pPr indent="-355600" lvl="8" marL="4114800" rtl="0">
              <a:spcBef>
                <a:spcPts val="600"/>
              </a:spcBef>
              <a:spcAft>
                <a:spcPts val="600"/>
              </a:spcAft>
              <a:buSzPts val="2000"/>
              <a:buChar char="■"/>
              <a:defRPr/>
            </a:lvl9pPr>
          </a:lstStyle>
          <a:p/>
        </p:txBody>
      </p:sp>
      <p:sp>
        <p:nvSpPr>
          <p:cNvPr id="28" name="Google Shape;28;p5"/>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29" name="Shape 29"/>
        <p:cNvGrpSpPr/>
        <p:nvPr/>
      </p:nvGrpSpPr>
      <p:grpSpPr>
        <a:xfrm>
          <a:off x="0" y="0"/>
          <a:ext cx="0" cy="0"/>
          <a:chOff x="0" y="0"/>
          <a:chExt cx="0" cy="0"/>
        </a:xfrm>
      </p:grpSpPr>
      <p:sp>
        <p:nvSpPr>
          <p:cNvPr id="30" name="Google Shape;30;p6"/>
          <p:cNvSpPr/>
          <p:nvPr/>
        </p:nvSpPr>
        <p:spPr>
          <a:xfrm>
            <a:off x="457200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6"/>
          <p:cNvSpPr txBox="1"/>
          <p:nvPr>
            <p:ph type="title"/>
          </p:nvPr>
        </p:nvSpPr>
        <p:spPr>
          <a:xfrm>
            <a:off x="455700" y="1586238"/>
            <a:ext cx="3623100" cy="334800"/>
          </a:xfrm>
          <a:prstGeom prst="rect">
            <a:avLst/>
          </a:prstGeom>
        </p:spPr>
        <p:txBody>
          <a:bodyPr anchorCtr="0" anchor="b"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p:txBody>
      </p:sp>
      <p:sp>
        <p:nvSpPr>
          <p:cNvPr id="32" name="Google Shape;32;p6"/>
          <p:cNvSpPr txBox="1"/>
          <p:nvPr>
            <p:ph idx="1" type="body"/>
          </p:nvPr>
        </p:nvSpPr>
        <p:spPr>
          <a:xfrm>
            <a:off x="455700" y="2139163"/>
            <a:ext cx="3623100" cy="1418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a:lvl1pPr>
            <a:lvl2pPr indent="-355600" lvl="1" marL="914400" rtl="0">
              <a:spcBef>
                <a:spcPts val="600"/>
              </a:spcBef>
              <a:spcAft>
                <a:spcPts val="0"/>
              </a:spcAft>
              <a:buSzPts val="2000"/>
              <a:buChar char="▪"/>
              <a:defRPr/>
            </a:lvl2pPr>
            <a:lvl3pPr indent="-355600" lvl="2" marL="1371600" rtl="0">
              <a:spcBef>
                <a:spcPts val="600"/>
              </a:spcBef>
              <a:spcAft>
                <a:spcPts val="0"/>
              </a:spcAft>
              <a:buSzPts val="2000"/>
              <a:buChar char="▫"/>
              <a:defRPr/>
            </a:lvl3pPr>
            <a:lvl4pPr indent="-355600" lvl="3" marL="1828800" rtl="0">
              <a:spcBef>
                <a:spcPts val="600"/>
              </a:spcBef>
              <a:spcAft>
                <a:spcPts val="0"/>
              </a:spcAft>
              <a:buSzPts val="2000"/>
              <a:buChar char="●"/>
              <a:defRPr/>
            </a:lvl4pPr>
            <a:lvl5pPr indent="-355600" lvl="4" marL="2286000" rtl="0">
              <a:spcBef>
                <a:spcPts val="600"/>
              </a:spcBef>
              <a:spcAft>
                <a:spcPts val="0"/>
              </a:spcAft>
              <a:buSzPts val="2000"/>
              <a:buChar char="○"/>
              <a:defRPr/>
            </a:lvl5pPr>
            <a:lvl6pPr indent="-355600" lvl="5" marL="2743200" rtl="0">
              <a:spcBef>
                <a:spcPts val="600"/>
              </a:spcBef>
              <a:spcAft>
                <a:spcPts val="0"/>
              </a:spcAft>
              <a:buSzPts val="2000"/>
              <a:buChar char="■"/>
              <a:defRPr/>
            </a:lvl6pPr>
            <a:lvl7pPr indent="-355600" lvl="6" marL="3200400" rtl="0">
              <a:spcBef>
                <a:spcPts val="600"/>
              </a:spcBef>
              <a:spcAft>
                <a:spcPts val="0"/>
              </a:spcAft>
              <a:buSzPts val="2000"/>
              <a:buChar char="●"/>
              <a:defRPr/>
            </a:lvl7pPr>
            <a:lvl8pPr indent="-355600" lvl="7" marL="3657600" rtl="0">
              <a:spcBef>
                <a:spcPts val="600"/>
              </a:spcBef>
              <a:spcAft>
                <a:spcPts val="0"/>
              </a:spcAft>
              <a:buSzPts val="2000"/>
              <a:buChar char="○"/>
              <a:defRPr/>
            </a:lvl8pPr>
            <a:lvl9pPr indent="-355600" lvl="8" marL="4114800" rtl="0">
              <a:spcBef>
                <a:spcPts val="600"/>
              </a:spcBef>
              <a:spcAft>
                <a:spcPts val="600"/>
              </a:spcAft>
              <a:buSzPts val="2000"/>
              <a:buChar char="■"/>
              <a:defRPr/>
            </a:lvl9pPr>
          </a:lstStyle>
          <a:p/>
        </p:txBody>
      </p:sp>
      <p:sp>
        <p:nvSpPr>
          <p:cNvPr id="33" name="Google Shape;33;p6"/>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4" name="Shape 34"/>
        <p:cNvGrpSpPr/>
        <p:nvPr/>
      </p:nvGrpSpPr>
      <p:grpSpPr>
        <a:xfrm>
          <a:off x="0" y="0"/>
          <a:ext cx="0" cy="0"/>
          <a:chOff x="0" y="0"/>
          <a:chExt cx="0" cy="0"/>
        </a:xfrm>
      </p:grpSpPr>
      <p:sp>
        <p:nvSpPr>
          <p:cNvPr id="35" name="Google Shape;35;p7"/>
          <p:cNvSpPr/>
          <p:nvPr/>
        </p:nvSpPr>
        <p:spPr>
          <a:xfrm>
            <a:off x="2307300" y="921000"/>
            <a:ext cx="6836700" cy="422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txBox="1"/>
          <p:nvPr>
            <p:ph type="title"/>
          </p:nvPr>
        </p:nvSpPr>
        <p:spPr>
          <a:xfrm>
            <a:off x="455700" y="823775"/>
            <a:ext cx="1623900" cy="38640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p:txBody>
      </p:sp>
      <p:sp>
        <p:nvSpPr>
          <p:cNvPr id="37" name="Google Shape;37;p7"/>
          <p:cNvSpPr txBox="1"/>
          <p:nvPr>
            <p:ph idx="1" type="body"/>
          </p:nvPr>
        </p:nvSpPr>
        <p:spPr>
          <a:xfrm>
            <a:off x="2794425" y="1376725"/>
            <a:ext cx="2754000" cy="3311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38" name="Google Shape;38;p7"/>
          <p:cNvSpPr txBox="1"/>
          <p:nvPr>
            <p:ph idx="2" type="body"/>
          </p:nvPr>
        </p:nvSpPr>
        <p:spPr>
          <a:xfrm>
            <a:off x="5934401" y="1376725"/>
            <a:ext cx="2754000" cy="3311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39" name="Google Shape;39;p7"/>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0" name="Shape 40"/>
        <p:cNvGrpSpPr/>
        <p:nvPr/>
      </p:nvGrpSpPr>
      <p:grpSpPr>
        <a:xfrm>
          <a:off x="0" y="0"/>
          <a:ext cx="0" cy="0"/>
          <a:chOff x="0" y="0"/>
          <a:chExt cx="0" cy="0"/>
        </a:xfrm>
      </p:grpSpPr>
      <p:sp>
        <p:nvSpPr>
          <p:cNvPr id="41" name="Google Shape;41;p8"/>
          <p:cNvSpPr/>
          <p:nvPr/>
        </p:nvSpPr>
        <p:spPr>
          <a:xfrm>
            <a:off x="2307300" y="921000"/>
            <a:ext cx="6836700" cy="422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txBox="1"/>
          <p:nvPr>
            <p:ph type="title"/>
          </p:nvPr>
        </p:nvSpPr>
        <p:spPr>
          <a:xfrm>
            <a:off x="455700" y="823775"/>
            <a:ext cx="1623900" cy="38640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p:txBody>
      </p:sp>
      <p:sp>
        <p:nvSpPr>
          <p:cNvPr id="43" name="Google Shape;43;p8"/>
          <p:cNvSpPr txBox="1"/>
          <p:nvPr>
            <p:ph idx="1" type="body"/>
          </p:nvPr>
        </p:nvSpPr>
        <p:spPr>
          <a:xfrm>
            <a:off x="2762975" y="1376725"/>
            <a:ext cx="1845900" cy="331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sz="1600"/>
            </a:lvl1pPr>
            <a:lvl2pPr indent="-330200" lvl="1" marL="914400" rtl="0">
              <a:spcBef>
                <a:spcPts val="600"/>
              </a:spcBef>
              <a:spcAft>
                <a:spcPts val="0"/>
              </a:spcAft>
              <a:buSzPts val="1600"/>
              <a:buChar char="▪"/>
              <a:defRPr sz="1600"/>
            </a:lvl2pPr>
            <a:lvl3pPr indent="-330200" lvl="2" marL="1371600" rtl="0">
              <a:spcBef>
                <a:spcPts val="600"/>
              </a:spcBef>
              <a:spcAft>
                <a:spcPts val="0"/>
              </a:spcAft>
              <a:buSzPts val="1600"/>
              <a:buChar char="▫"/>
              <a:defRPr sz="1600"/>
            </a:lvl3pPr>
            <a:lvl4pPr indent="-330200" lvl="3" marL="1828800" rtl="0">
              <a:spcBef>
                <a:spcPts val="600"/>
              </a:spcBef>
              <a:spcAft>
                <a:spcPts val="0"/>
              </a:spcAft>
              <a:buSzPts val="1600"/>
              <a:buChar char="●"/>
              <a:defRPr sz="1600"/>
            </a:lvl4pPr>
            <a:lvl5pPr indent="-330200" lvl="4" marL="2286000" rtl="0">
              <a:spcBef>
                <a:spcPts val="600"/>
              </a:spcBef>
              <a:spcAft>
                <a:spcPts val="0"/>
              </a:spcAft>
              <a:buSzPts val="1600"/>
              <a:buChar char="○"/>
              <a:defRPr sz="1600"/>
            </a:lvl5pPr>
            <a:lvl6pPr indent="-330200" lvl="5" marL="2743200" rtl="0">
              <a:spcBef>
                <a:spcPts val="600"/>
              </a:spcBef>
              <a:spcAft>
                <a:spcPts val="0"/>
              </a:spcAft>
              <a:buSzPts val="1600"/>
              <a:buChar char="■"/>
              <a:defRPr sz="1600"/>
            </a:lvl6pPr>
            <a:lvl7pPr indent="-330200" lvl="6" marL="3200400" rtl="0">
              <a:spcBef>
                <a:spcPts val="600"/>
              </a:spcBef>
              <a:spcAft>
                <a:spcPts val="0"/>
              </a:spcAft>
              <a:buSzPts val="1600"/>
              <a:buChar char="●"/>
              <a:defRPr sz="1600"/>
            </a:lvl7pPr>
            <a:lvl8pPr indent="-330200" lvl="7" marL="3657600" rtl="0">
              <a:spcBef>
                <a:spcPts val="600"/>
              </a:spcBef>
              <a:spcAft>
                <a:spcPts val="0"/>
              </a:spcAft>
              <a:buSzPts val="1600"/>
              <a:buChar char="○"/>
              <a:defRPr sz="1600"/>
            </a:lvl8pPr>
            <a:lvl9pPr indent="-330200" lvl="8" marL="4114800" rtl="0">
              <a:spcBef>
                <a:spcPts val="600"/>
              </a:spcBef>
              <a:spcAft>
                <a:spcPts val="600"/>
              </a:spcAft>
              <a:buSzPts val="1600"/>
              <a:buChar char="■"/>
              <a:defRPr sz="1600"/>
            </a:lvl9pPr>
          </a:lstStyle>
          <a:p/>
        </p:txBody>
      </p:sp>
      <p:sp>
        <p:nvSpPr>
          <p:cNvPr id="44" name="Google Shape;44;p8"/>
          <p:cNvSpPr txBox="1"/>
          <p:nvPr>
            <p:ph idx="2" type="body"/>
          </p:nvPr>
        </p:nvSpPr>
        <p:spPr>
          <a:xfrm>
            <a:off x="4802737" y="1376725"/>
            <a:ext cx="1845900" cy="331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sz="1600"/>
            </a:lvl1pPr>
            <a:lvl2pPr indent="-330200" lvl="1" marL="914400" rtl="0">
              <a:spcBef>
                <a:spcPts val="600"/>
              </a:spcBef>
              <a:spcAft>
                <a:spcPts val="0"/>
              </a:spcAft>
              <a:buSzPts val="1600"/>
              <a:buChar char="▪"/>
              <a:defRPr sz="1600"/>
            </a:lvl2pPr>
            <a:lvl3pPr indent="-330200" lvl="2" marL="1371600" rtl="0">
              <a:spcBef>
                <a:spcPts val="600"/>
              </a:spcBef>
              <a:spcAft>
                <a:spcPts val="0"/>
              </a:spcAft>
              <a:buSzPts val="1600"/>
              <a:buChar char="▫"/>
              <a:defRPr sz="1600"/>
            </a:lvl3pPr>
            <a:lvl4pPr indent="-330200" lvl="3" marL="1828800" rtl="0">
              <a:spcBef>
                <a:spcPts val="600"/>
              </a:spcBef>
              <a:spcAft>
                <a:spcPts val="0"/>
              </a:spcAft>
              <a:buSzPts val="1600"/>
              <a:buChar char="●"/>
              <a:defRPr sz="1600"/>
            </a:lvl4pPr>
            <a:lvl5pPr indent="-330200" lvl="4" marL="2286000" rtl="0">
              <a:spcBef>
                <a:spcPts val="600"/>
              </a:spcBef>
              <a:spcAft>
                <a:spcPts val="0"/>
              </a:spcAft>
              <a:buSzPts val="1600"/>
              <a:buChar char="○"/>
              <a:defRPr sz="1600"/>
            </a:lvl5pPr>
            <a:lvl6pPr indent="-330200" lvl="5" marL="2743200" rtl="0">
              <a:spcBef>
                <a:spcPts val="600"/>
              </a:spcBef>
              <a:spcAft>
                <a:spcPts val="0"/>
              </a:spcAft>
              <a:buSzPts val="1600"/>
              <a:buChar char="■"/>
              <a:defRPr sz="1600"/>
            </a:lvl6pPr>
            <a:lvl7pPr indent="-330200" lvl="6" marL="3200400" rtl="0">
              <a:spcBef>
                <a:spcPts val="600"/>
              </a:spcBef>
              <a:spcAft>
                <a:spcPts val="0"/>
              </a:spcAft>
              <a:buSzPts val="1600"/>
              <a:buChar char="●"/>
              <a:defRPr sz="1600"/>
            </a:lvl7pPr>
            <a:lvl8pPr indent="-330200" lvl="7" marL="3657600" rtl="0">
              <a:spcBef>
                <a:spcPts val="600"/>
              </a:spcBef>
              <a:spcAft>
                <a:spcPts val="0"/>
              </a:spcAft>
              <a:buSzPts val="1600"/>
              <a:buChar char="○"/>
              <a:defRPr sz="1600"/>
            </a:lvl8pPr>
            <a:lvl9pPr indent="-330200" lvl="8" marL="4114800" rtl="0">
              <a:spcBef>
                <a:spcPts val="600"/>
              </a:spcBef>
              <a:spcAft>
                <a:spcPts val="600"/>
              </a:spcAft>
              <a:buSzPts val="1600"/>
              <a:buChar char="■"/>
              <a:defRPr sz="1600"/>
            </a:lvl9pPr>
          </a:lstStyle>
          <a:p/>
        </p:txBody>
      </p:sp>
      <p:sp>
        <p:nvSpPr>
          <p:cNvPr id="45" name="Google Shape;45;p8"/>
          <p:cNvSpPr txBox="1"/>
          <p:nvPr>
            <p:ph idx="3" type="body"/>
          </p:nvPr>
        </p:nvSpPr>
        <p:spPr>
          <a:xfrm>
            <a:off x="6842500" y="1376725"/>
            <a:ext cx="1845900" cy="331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sz="1600"/>
            </a:lvl1pPr>
            <a:lvl2pPr indent="-330200" lvl="1" marL="914400" rtl="0">
              <a:spcBef>
                <a:spcPts val="600"/>
              </a:spcBef>
              <a:spcAft>
                <a:spcPts val="0"/>
              </a:spcAft>
              <a:buSzPts val="1600"/>
              <a:buChar char="▪"/>
              <a:defRPr sz="1600"/>
            </a:lvl2pPr>
            <a:lvl3pPr indent="-330200" lvl="2" marL="1371600" rtl="0">
              <a:spcBef>
                <a:spcPts val="600"/>
              </a:spcBef>
              <a:spcAft>
                <a:spcPts val="0"/>
              </a:spcAft>
              <a:buSzPts val="1600"/>
              <a:buChar char="▫"/>
              <a:defRPr sz="1600"/>
            </a:lvl3pPr>
            <a:lvl4pPr indent="-330200" lvl="3" marL="1828800" rtl="0">
              <a:spcBef>
                <a:spcPts val="600"/>
              </a:spcBef>
              <a:spcAft>
                <a:spcPts val="0"/>
              </a:spcAft>
              <a:buSzPts val="1600"/>
              <a:buChar char="●"/>
              <a:defRPr sz="1600"/>
            </a:lvl4pPr>
            <a:lvl5pPr indent="-330200" lvl="4" marL="2286000" rtl="0">
              <a:spcBef>
                <a:spcPts val="600"/>
              </a:spcBef>
              <a:spcAft>
                <a:spcPts val="0"/>
              </a:spcAft>
              <a:buSzPts val="1600"/>
              <a:buChar char="○"/>
              <a:defRPr sz="1600"/>
            </a:lvl5pPr>
            <a:lvl6pPr indent="-330200" lvl="5" marL="2743200" rtl="0">
              <a:spcBef>
                <a:spcPts val="600"/>
              </a:spcBef>
              <a:spcAft>
                <a:spcPts val="0"/>
              </a:spcAft>
              <a:buSzPts val="1600"/>
              <a:buChar char="■"/>
              <a:defRPr sz="1600"/>
            </a:lvl6pPr>
            <a:lvl7pPr indent="-330200" lvl="6" marL="3200400" rtl="0">
              <a:spcBef>
                <a:spcPts val="600"/>
              </a:spcBef>
              <a:spcAft>
                <a:spcPts val="0"/>
              </a:spcAft>
              <a:buSzPts val="1600"/>
              <a:buChar char="●"/>
              <a:defRPr sz="1600"/>
            </a:lvl7pPr>
            <a:lvl8pPr indent="-330200" lvl="7" marL="3657600" rtl="0">
              <a:spcBef>
                <a:spcPts val="600"/>
              </a:spcBef>
              <a:spcAft>
                <a:spcPts val="0"/>
              </a:spcAft>
              <a:buSzPts val="1600"/>
              <a:buChar char="○"/>
              <a:defRPr sz="1600"/>
            </a:lvl8pPr>
            <a:lvl9pPr indent="-330200" lvl="8" marL="4114800" rtl="0">
              <a:spcBef>
                <a:spcPts val="600"/>
              </a:spcBef>
              <a:spcAft>
                <a:spcPts val="600"/>
              </a:spcAft>
              <a:buSzPts val="1600"/>
              <a:buChar char="■"/>
              <a:defRPr sz="1600"/>
            </a:lvl9pPr>
          </a:lstStyle>
          <a:p/>
        </p:txBody>
      </p:sp>
      <p:sp>
        <p:nvSpPr>
          <p:cNvPr id="46" name="Google Shape;46;p8"/>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9"/>
          <p:cNvSpPr/>
          <p:nvPr/>
        </p:nvSpPr>
        <p:spPr>
          <a:xfrm>
            <a:off x="2307300" y="921000"/>
            <a:ext cx="6836700" cy="422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9"/>
          <p:cNvSpPr txBox="1"/>
          <p:nvPr>
            <p:ph type="title"/>
          </p:nvPr>
        </p:nvSpPr>
        <p:spPr>
          <a:xfrm>
            <a:off x="455700" y="823775"/>
            <a:ext cx="1623900" cy="38640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p:txBody>
      </p:sp>
      <p:sp>
        <p:nvSpPr>
          <p:cNvPr id="50" name="Google Shape;50;p9"/>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2"/>
        </a:solidFill>
      </p:bgPr>
    </p:bg>
    <p:spTree>
      <p:nvGrpSpPr>
        <p:cNvPr id="51" name="Shape 51"/>
        <p:cNvGrpSpPr/>
        <p:nvPr/>
      </p:nvGrpSpPr>
      <p:grpSpPr>
        <a:xfrm>
          <a:off x="0" y="0"/>
          <a:ext cx="0" cy="0"/>
          <a:chOff x="0" y="0"/>
          <a:chExt cx="0" cy="0"/>
        </a:xfrm>
      </p:grpSpPr>
      <p:sp>
        <p:nvSpPr>
          <p:cNvPr id="52" name="Google Shape;52;p10"/>
          <p:cNvSpPr/>
          <p:nvPr/>
        </p:nvSpPr>
        <p:spPr>
          <a:xfrm>
            <a:off x="2307300" y="0"/>
            <a:ext cx="6836700" cy="46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ph idx="1" type="body"/>
          </p:nvPr>
        </p:nvSpPr>
        <p:spPr>
          <a:xfrm>
            <a:off x="367825" y="3875252"/>
            <a:ext cx="1767300" cy="859500"/>
          </a:xfrm>
          <a:prstGeom prst="rect">
            <a:avLst/>
          </a:prstGeom>
        </p:spPr>
        <p:txBody>
          <a:bodyPr anchorCtr="0" anchor="b" bIns="0" lIns="0" spcFirstLastPara="1" rIns="0" wrap="square" tIns="0">
            <a:noAutofit/>
          </a:bodyPr>
          <a:lstStyle>
            <a:lvl1pPr indent="-228600" lvl="0" marL="457200" rtl="0" algn="r">
              <a:lnSpc>
                <a:spcPct val="100000"/>
              </a:lnSpc>
              <a:spcBef>
                <a:spcPts val="0"/>
              </a:spcBef>
              <a:spcAft>
                <a:spcPts val="0"/>
              </a:spcAft>
              <a:buClr>
                <a:schemeClr val="dk2"/>
              </a:buClr>
              <a:buSzPts val="1500"/>
              <a:buNone/>
              <a:defRPr sz="1500">
                <a:solidFill>
                  <a:schemeClr val="dk2"/>
                </a:solidFill>
              </a:defRPr>
            </a:lvl1pPr>
          </a:lstStyle>
          <a:p/>
        </p:txBody>
      </p:sp>
      <p:sp>
        <p:nvSpPr>
          <p:cNvPr id="54" name="Google Shape;54;p10"/>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lvl="0" rtl="0" algn="ctr">
              <a:buNone/>
              <a:defRPr b="1" sz="1300">
                <a:solidFill>
                  <a:schemeClr val="lt1"/>
                </a:solidFill>
                <a:latin typeface="Inria Serif"/>
                <a:ea typeface="Inria Serif"/>
                <a:cs typeface="Inria Serif"/>
                <a:sym typeface="Inria Serif"/>
              </a:defRPr>
            </a:lvl1pPr>
            <a:lvl2pPr lvl="1" rtl="0" algn="ctr">
              <a:buNone/>
              <a:defRPr b="1" sz="1300">
                <a:solidFill>
                  <a:schemeClr val="lt1"/>
                </a:solidFill>
                <a:latin typeface="Inria Serif"/>
                <a:ea typeface="Inria Serif"/>
                <a:cs typeface="Inria Serif"/>
                <a:sym typeface="Inria Serif"/>
              </a:defRPr>
            </a:lvl2pPr>
            <a:lvl3pPr lvl="2" rtl="0" algn="ctr">
              <a:buNone/>
              <a:defRPr b="1" sz="1300">
                <a:solidFill>
                  <a:schemeClr val="lt1"/>
                </a:solidFill>
                <a:latin typeface="Inria Serif"/>
                <a:ea typeface="Inria Serif"/>
                <a:cs typeface="Inria Serif"/>
                <a:sym typeface="Inria Serif"/>
              </a:defRPr>
            </a:lvl3pPr>
            <a:lvl4pPr lvl="3" rtl="0" algn="ctr">
              <a:buNone/>
              <a:defRPr b="1" sz="1300">
                <a:solidFill>
                  <a:schemeClr val="lt1"/>
                </a:solidFill>
                <a:latin typeface="Inria Serif"/>
                <a:ea typeface="Inria Serif"/>
                <a:cs typeface="Inria Serif"/>
                <a:sym typeface="Inria Serif"/>
              </a:defRPr>
            </a:lvl4pPr>
            <a:lvl5pPr lvl="4" rtl="0" algn="ctr">
              <a:buNone/>
              <a:defRPr b="1" sz="1300">
                <a:solidFill>
                  <a:schemeClr val="lt1"/>
                </a:solidFill>
                <a:latin typeface="Inria Serif"/>
                <a:ea typeface="Inria Serif"/>
                <a:cs typeface="Inria Serif"/>
                <a:sym typeface="Inria Serif"/>
              </a:defRPr>
            </a:lvl5pPr>
            <a:lvl6pPr lvl="5" rtl="0" algn="ctr">
              <a:buNone/>
              <a:defRPr b="1" sz="1300">
                <a:solidFill>
                  <a:schemeClr val="lt1"/>
                </a:solidFill>
                <a:latin typeface="Inria Serif"/>
                <a:ea typeface="Inria Serif"/>
                <a:cs typeface="Inria Serif"/>
                <a:sym typeface="Inria Serif"/>
              </a:defRPr>
            </a:lvl6pPr>
            <a:lvl7pPr lvl="6" rtl="0" algn="ctr">
              <a:buNone/>
              <a:defRPr b="1" sz="1300">
                <a:solidFill>
                  <a:schemeClr val="lt1"/>
                </a:solidFill>
                <a:latin typeface="Inria Serif"/>
                <a:ea typeface="Inria Serif"/>
                <a:cs typeface="Inria Serif"/>
                <a:sym typeface="Inria Serif"/>
              </a:defRPr>
            </a:lvl7pPr>
            <a:lvl8pPr lvl="7" rtl="0" algn="ctr">
              <a:buNone/>
              <a:defRPr b="1" sz="1300">
                <a:solidFill>
                  <a:schemeClr val="lt1"/>
                </a:solidFill>
                <a:latin typeface="Inria Serif"/>
                <a:ea typeface="Inria Serif"/>
                <a:cs typeface="Inria Serif"/>
                <a:sym typeface="Inria Serif"/>
              </a:defRPr>
            </a:lvl8pPr>
            <a:lvl9pPr lvl="8" rtl="0" algn="ctr">
              <a:buNone/>
              <a:defRPr b="1" sz="1300">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455700" y="823775"/>
            <a:ext cx="1623900" cy="3864000"/>
          </a:xfrm>
          <a:prstGeom prst="rect">
            <a:avLst/>
          </a:prstGeom>
          <a:noFill/>
          <a:ln>
            <a:noFill/>
          </a:ln>
        </p:spPr>
        <p:txBody>
          <a:bodyPr anchorCtr="0" anchor="t" bIns="0" lIns="0" spcFirstLastPara="1" rIns="0" wrap="square" tIns="0">
            <a:noAutofit/>
          </a:bodyPr>
          <a:lstStyle>
            <a:lvl1pPr lvl="0"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1pPr>
            <a:lvl2pPr lvl="1"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2pPr>
            <a:lvl3pPr lvl="2"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3pPr>
            <a:lvl4pPr lvl="3"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4pPr>
            <a:lvl5pPr lvl="4"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5pPr>
            <a:lvl6pPr lvl="5"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6pPr>
            <a:lvl7pPr lvl="6"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7pPr>
            <a:lvl8pPr lvl="7"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8pPr>
            <a:lvl9pPr lvl="8"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9pPr>
          </a:lstStyle>
          <a:p/>
        </p:txBody>
      </p:sp>
      <p:sp>
        <p:nvSpPr>
          <p:cNvPr id="8" name="Google Shape;8;p1"/>
          <p:cNvSpPr txBox="1"/>
          <p:nvPr>
            <p:ph idx="1" type="body"/>
          </p:nvPr>
        </p:nvSpPr>
        <p:spPr>
          <a:xfrm>
            <a:off x="2763000" y="1376700"/>
            <a:ext cx="5925300" cy="3311100"/>
          </a:xfrm>
          <a:prstGeom prst="rect">
            <a:avLst/>
          </a:prstGeom>
          <a:noFill/>
          <a:ln>
            <a:noFill/>
          </a:ln>
        </p:spPr>
        <p:txBody>
          <a:bodyPr anchorCtr="0" anchor="t" bIns="0" lIns="0" spcFirstLastPara="1" rIns="0" wrap="square" tIns="0">
            <a:noAutofit/>
          </a:bodyPr>
          <a:lstStyle>
            <a:lvl1pPr indent="-355600" lvl="0" marL="457200" rtl="0">
              <a:lnSpc>
                <a:spcPct val="115000"/>
              </a:lnSpc>
              <a:spcBef>
                <a:spcPts val="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1pPr>
            <a:lvl2pPr indent="-355600" lvl="1" marL="9144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2pPr>
            <a:lvl3pPr indent="-355600" lvl="2" marL="1371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3pPr>
            <a:lvl4pPr indent="-355600" lvl="3" marL="18288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4pPr>
            <a:lvl5pPr indent="-355600" lvl="4" marL="22860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5pPr>
            <a:lvl6pPr indent="-355600" lvl="5" marL="27432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6pPr>
            <a:lvl7pPr indent="-355600" lvl="6" marL="32004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7pPr>
            <a:lvl8pPr indent="-355600" lvl="7" marL="3657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8pPr>
            <a:lvl9pPr indent="-355600" lvl="8" marL="4114800" rtl="0">
              <a:lnSpc>
                <a:spcPct val="115000"/>
              </a:lnSpc>
              <a:spcBef>
                <a:spcPts val="600"/>
              </a:spcBef>
              <a:spcAft>
                <a:spcPts val="60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drive.google.com/file/d/1Rb9T_XuW_oKeu-vW9tjr4Rq9Ksw_YMAl/view" TargetMode="External"/><Relationship Id="rId4" Type="http://schemas.openxmlformats.org/officeDocument/2006/relationships/image" Target="../media/image4.png"/><Relationship Id="rId5" Type="http://schemas.openxmlformats.org/officeDocument/2006/relationships/hyperlink" Target="http://drive.google.com/file/d/1lS-rd2qNEJ_8xXW-xjX72gOMZ5TjBuEz/view" TargetMode="External"/><Relationship Id="rId6"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3"/>
          <p:cNvSpPr txBox="1"/>
          <p:nvPr>
            <p:ph type="ctrTitle"/>
          </p:nvPr>
        </p:nvSpPr>
        <p:spPr>
          <a:xfrm>
            <a:off x="2130550" y="576075"/>
            <a:ext cx="6227100" cy="1974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Assertiveness, Boundaries, &amp; Empowerment</a:t>
            </a:r>
            <a:endParaRPr/>
          </a:p>
        </p:txBody>
      </p:sp>
      <p:sp>
        <p:nvSpPr>
          <p:cNvPr id="66" name="Google Shape;66;p13"/>
          <p:cNvSpPr txBox="1"/>
          <p:nvPr>
            <p:ph type="ctrTitle"/>
          </p:nvPr>
        </p:nvSpPr>
        <p:spPr>
          <a:xfrm>
            <a:off x="2130550" y="1890075"/>
            <a:ext cx="6227100" cy="1520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000">
                <a:solidFill>
                  <a:srgbClr val="CDC6C4"/>
                </a:solidFill>
              </a:rPr>
              <a:t>Title IX Internship Proposal</a:t>
            </a:r>
            <a:endParaRPr sz="2000">
              <a:solidFill>
                <a:srgbClr val="CDC6C4"/>
              </a:solidFill>
            </a:endParaRPr>
          </a:p>
          <a:p>
            <a:pPr indent="0" lvl="0" marL="0" rtl="0" algn="l">
              <a:spcBef>
                <a:spcPts val="0"/>
              </a:spcBef>
              <a:spcAft>
                <a:spcPts val="0"/>
              </a:spcAft>
              <a:buNone/>
            </a:pPr>
            <a:r>
              <a:rPr lang="en" sz="1500">
                <a:solidFill>
                  <a:srgbClr val="CDC6C4"/>
                </a:solidFill>
              </a:rPr>
              <a:t>Madison Bird, Seth Meyer, Asral Sanjaa</a:t>
            </a:r>
            <a:endParaRPr sz="1500">
              <a:solidFill>
                <a:srgbClr val="CDC6C4"/>
              </a:solidFill>
            </a:endParaRPr>
          </a:p>
        </p:txBody>
      </p:sp>
      <p:pic>
        <p:nvPicPr>
          <p:cNvPr id="67" name="Google Shape;67;p13"/>
          <p:cNvPicPr preferRelativeResize="0"/>
          <p:nvPr/>
        </p:nvPicPr>
        <p:blipFill>
          <a:blip r:embed="rId3">
            <a:alphaModFix/>
          </a:blip>
          <a:stretch>
            <a:fillRect/>
          </a:stretch>
        </p:blipFill>
        <p:spPr>
          <a:xfrm>
            <a:off x="292575" y="290000"/>
            <a:ext cx="1328475" cy="1328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2"/>
          <p:cNvSpPr txBox="1"/>
          <p:nvPr>
            <p:ph idx="1" type="body"/>
          </p:nvPr>
        </p:nvSpPr>
        <p:spPr>
          <a:xfrm>
            <a:off x="2794425" y="1376725"/>
            <a:ext cx="2754000" cy="3311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a:t>Boundaries Ex. </a:t>
            </a:r>
            <a:endParaRPr b="1"/>
          </a:p>
          <a:p>
            <a:pPr indent="0" lvl="0" marL="0" rtl="0" algn="l">
              <a:spcBef>
                <a:spcPts val="600"/>
              </a:spcBef>
              <a:spcAft>
                <a:spcPts val="600"/>
              </a:spcAft>
              <a:buNone/>
            </a:pPr>
            <a:r>
              <a:t/>
            </a:r>
            <a:endParaRPr/>
          </a:p>
        </p:txBody>
      </p:sp>
      <p:sp>
        <p:nvSpPr>
          <p:cNvPr id="156" name="Google Shape;156;p22"/>
          <p:cNvSpPr txBox="1"/>
          <p:nvPr>
            <p:ph type="title"/>
          </p:nvPr>
        </p:nvSpPr>
        <p:spPr>
          <a:xfrm>
            <a:off x="455700" y="823775"/>
            <a:ext cx="1623900" cy="386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Videos</a:t>
            </a:r>
            <a:endParaRPr sz="1500"/>
          </a:p>
        </p:txBody>
      </p:sp>
      <p:sp>
        <p:nvSpPr>
          <p:cNvPr id="157" name="Google Shape;157;p22"/>
          <p:cNvSpPr txBox="1"/>
          <p:nvPr>
            <p:ph idx="2" type="body"/>
          </p:nvPr>
        </p:nvSpPr>
        <p:spPr>
          <a:xfrm>
            <a:off x="5934401" y="1376725"/>
            <a:ext cx="2754000" cy="3311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a:t>Assertiveness Ex. </a:t>
            </a:r>
            <a:endParaRPr b="1"/>
          </a:p>
          <a:p>
            <a:pPr indent="0" lvl="0" marL="0" rtl="0" algn="l">
              <a:spcBef>
                <a:spcPts val="600"/>
              </a:spcBef>
              <a:spcAft>
                <a:spcPts val="600"/>
              </a:spcAft>
              <a:buNone/>
            </a:pPr>
            <a:r>
              <a:t/>
            </a:r>
            <a:endParaRPr/>
          </a:p>
        </p:txBody>
      </p:sp>
      <p:sp>
        <p:nvSpPr>
          <p:cNvPr id="158" name="Google Shape;158;p22"/>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59" name="Google Shape;159;p22"/>
          <p:cNvSpPr txBox="1"/>
          <p:nvPr>
            <p:ph idx="1" type="body"/>
          </p:nvPr>
        </p:nvSpPr>
        <p:spPr>
          <a:xfrm>
            <a:off x="455700" y="1315825"/>
            <a:ext cx="1718700" cy="14181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a:t>Short videos that cover </a:t>
            </a:r>
            <a:r>
              <a:rPr lang="en"/>
              <a:t>important</a:t>
            </a:r>
            <a:r>
              <a:rPr lang="en"/>
              <a:t> and easy to remember topics of each subject</a:t>
            </a:r>
            <a:endParaRPr/>
          </a:p>
        </p:txBody>
      </p:sp>
      <p:pic>
        <p:nvPicPr>
          <p:cNvPr id="160" name="Google Shape;160;p22" title="video-1638174244.mp4">
            <a:hlinkClick r:id="rId3"/>
          </p:cNvPr>
          <p:cNvPicPr preferRelativeResize="0"/>
          <p:nvPr/>
        </p:nvPicPr>
        <p:blipFill>
          <a:blip r:embed="rId4">
            <a:alphaModFix/>
          </a:blip>
          <a:stretch>
            <a:fillRect/>
          </a:stretch>
        </p:blipFill>
        <p:spPr>
          <a:xfrm>
            <a:off x="5839213" y="2177863"/>
            <a:ext cx="2944368" cy="1655064"/>
          </a:xfrm>
          <a:prstGeom prst="rect">
            <a:avLst/>
          </a:prstGeom>
          <a:noFill/>
          <a:ln>
            <a:noFill/>
          </a:ln>
        </p:spPr>
      </p:pic>
      <p:pic>
        <p:nvPicPr>
          <p:cNvPr id="161" name="Google Shape;161;p22" title="video-1638174220.mp4">
            <a:hlinkClick r:id="rId5"/>
          </p:cNvPr>
          <p:cNvPicPr preferRelativeResize="0"/>
          <p:nvPr/>
        </p:nvPicPr>
        <p:blipFill>
          <a:blip r:embed="rId6">
            <a:alphaModFix/>
          </a:blip>
          <a:stretch>
            <a:fillRect/>
          </a:stretch>
        </p:blipFill>
        <p:spPr>
          <a:xfrm>
            <a:off x="2698588" y="2176934"/>
            <a:ext cx="2945674" cy="16569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65" name="Shape 165"/>
        <p:cNvGrpSpPr/>
        <p:nvPr/>
      </p:nvGrpSpPr>
      <p:grpSpPr>
        <a:xfrm>
          <a:off x="0" y="0"/>
          <a:ext cx="0" cy="0"/>
          <a:chOff x="0" y="0"/>
          <a:chExt cx="0" cy="0"/>
        </a:xfrm>
      </p:grpSpPr>
      <p:sp>
        <p:nvSpPr>
          <p:cNvPr id="166" name="Google Shape;166;p23"/>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pSp>
        <p:nvGrpSpPr>
          <p:cNvPr id="167" name="Google Shape;167;p23"/>
          <p:cNvGrpSpPr/>
          <p:nvPr/>
        </p:nvGrpSpPr>
        <p:grpSpPr>
          <a:xfrm>
            <a:off x="3248599" y="1241129"/>
            <a:ext cx="4542205" cy="2661224"/>
            <a:chOff x="1177450" y="241631"/>
            <a:chExt cx="6173152" cy="3616776"/>
          </a:xfrm>
        </p:grpSpPr>
        <p:sp>
          <p:nvSpPr>
            <p:cNvPr id="168" name="Google Shape;168;p23"/>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23"/>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23"/>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23"/>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2" name="Google Shape;172;p23"/>
          <p:cNvSpPr txBox="1"/>
          <p:nvPr>
            <p:ph idx="4294967295" type="body"/>
          </p:nvPr>
        </p:nvSpPr>
        <p:spPr>
          <a:xfrm>
            <a:off x="1261950" y="457500"/>
            <a:ext cx="1758000" cy="4228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800">
                <a:latin typeface="Playfair Display Medium"/>
                <a:ea typeface="Playfair Display Medium"/>
                <a:cs typeface="Playfair Display Medium"/>
                <a:sym typeface="Playfair Display Medium"/>
              </a:rPr>
              <a:t>Our Website</a:t>
            </a:r>
            <a:endParaRPr sz="1800">
              <a:latin typeface="Playfair Display Medium"/>
              <a:ea typeface="Playfair Display Medium"/>
              <a:cs typeface="Playfair Display Medium"/>
              <a:sym typeface="Playfair Display Medium"/>
            </a:endParaRPr>
          </a:p>
          <a:p>
            <a:pPr indent="0" lvl="0" marL="0" rtl="0" algn="l">
              <a:spcBef>
                <a:spcPts val="600"/>
              </a:spcBef>
              <a:spcAft>
                <a:spcPts val="600"/>
              </a:spcAft>
              <a:buNone/>
            </a:pPr>
            <a:r>
              <a:rPr lang="en" sz="1400"/>
              <a:t>3 clickable links that will take you to more information about that topic. </a:t>
            </a:r>
            <a:endParaRPr sz="1400"/>
          </a:p>
        </p:txBody>
      </p:sp>
      <p:sp>
        <p:nvSpPr>
          <p:cNvPr id="173" name="Google Shape;173;p23"/>
          <p:cNvSpPr/>
          <p:nvPr/>
        </p:nvSpPr>
        <p:spPr>
          <a:xfrm>
            <a:off x="4394039" y="1628875"/>
            <a:ext cx="923100" cy="858600"/>
          </a:xfrm>
          <a:prstGeom prst="ellipse">
            <a:avLst/>
          </a:prstGeom>
          <a:solidFill>
            <a:schemeClr val="lt2"/>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p:nvPr/>
        </p:nvSpPr>
        <p:spPr>
          <a:xfrm>
            <a:off x="5722264" y="1628875"/>
            <a:ext cx="923100" cy="858600"/>
          </a:xfrm>
          <a:prstGeom prst="ellipse">
            <a:avLst/>
          </a:prstGeom>
          <a:solidFill>
            <a:schemeClr val="lt2"/>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3"/>
          <p:cNvSpPr/>
          <p:nvPr/>
        </p:nvSpPr>
        <p:spPr>
          <a:xfrm>
            <a:off x="5058151" y="2563675"/>
            <a:ext cx="923100" cy="858600"/>
          </a:xfrm>
          <a:prstGeom prst="ellipse">
            <a:avLst/>
          </a:prstGeom>
          <a:solidFill>
            <a:schemeClr val="lt2"/>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3"/>
          <p:cNvSpPr txBox="1"/>
          <p:nvPr>
            <p:ph idx="4294967295" type="body"/>
          </p:nvPr>
        </p:nvSpPr>
        <p:spPr>
          <a:xfrm>
            <a:off x="4100250" y="1858375"/>
            <a:ext cx="1434900" cy="455700"/>
          </a:xfrm>
          <a:prstGeom prst="rect">
            <a:avLst/>
          </a:prstGeom>
        </p:spPr>
        <p:txBody>
          <a:bodyPr anchorCtr="0" anchor="ctr" bIns="0" lIns="0" spcFirstLastPara="1" rIns="0" wrap="square" tIns="0">
            <a:noAutofit/>
          </a:bodyPr>
          <a:lstStyle/>
          <a:p>
            <a:pPr indent="0" lvl="0" marL="0" rtl="0" algn="ctr">
              <a:spcBef>
                <a:spcPts val="0"/>
              </a:spcBef>
              <a:spcAft>
                <a:spcPts val="600"/>
              </a:spcAft>
              <a:buNone/>
            </a:pPr>
            <a:r>
              <a:rPr lang="en" sz="1800">
                <a:latin typeface="Playfair Display Medium"/>
                <a:ea typeface="Playfair Display Medium"/>
                <a:cs typeface="Playfair Display Medium"/>
                <a:sym typeface="Playfair Display Medium"/>
              </a:rPr>
              <a:t>Boundaries</a:t>
            </a:r>
            <a:endParaRPr sz="1400"/>
          </a:p>
        </p:txBody>
      </p:sp>
      <p:sp>
        <p:nvSpPr>
          <p:cNvPr id="177" name="Google Shape;177;p23"/>
          <p:cNvSpPr txBox="1"/>
          <p:nvPr>
            <p:ph idx="4294967295" type="body"/>
          </p:nvPr>
        </p:nvSpPr>
        <p:spPr>
          <a:xfrm>
            <a:off x="4598101" y="2778750"/>
            <a:ext cx="1843200" cy="455700"/>
          </a:xfrm>
          <a:prstGeom prst="rect">
            <a:avLst/>
          </a:prstGeom>
        </p:spPr>
        <p:txBody>
          <a:bodyPr anchorCtr="0" anchor="ctr" bIns="0" lIns="0" spcFirstLastPara="1" rIns="0" wrap="square" tIns="0">
            <a:noAutofit/>
          </a:bodyPr>
          <a:lstStyle/>
          <a:p>
            <a:pPr indent="0" lvl="0" marL="0" rtl="0" algn="ctr">
              <a:spcBef>
                <a:spcPts val="0"/>
              </a:spcBef>
              <a:spcAft>
                <a:spcPts val="600"/>
              </a:spcAft>
              <a:buNone/>
            </a:pPr>
            <a:r>
              <a:rPr lang="en" sz="1800">
                <a:latin typeface="Playfair Display Medium"/>
                <a:ea typeface="Playfair Display Medium"/>
                <a:cs typeface="Playfair Display Medium"/>
                <a:sym typeface="Playfair Display Medium"/>
              </a:rPr>
              <a:t>Empowerment</a:t>
            </a:r>
            <a:endParaRPr sz="1400"/>
          </a:p>
        </p:txBody>
      </p:sp>
      <p:sp>
        <p:nvSpPr>
          <p:cNvPr id="178" name="Google Shape;178;p23"/>
          <p:cNvSpPr txBox="1"/>
          <p:nvPr>
            <p:ph idx="4294967295" type="body"/>
          </p:nvPr>
        </p:nvSpPr>
        <p:spPr>
          <a:xfrm>
            <a:off x="5376675" y="1858375"/>
            <a:ext cx="1672800" cy="455700"/>
          </a:xfrm>
          <a:prstGeom prst="rect">
            <a:avLst/>
          </a:prstGeom>
        </p:spPr>
        <p:txBody>
          <a:bodyPr anchorCtr="0" anchor="ctr" bIns="0" lIns="0" spcFirstLastPara="1" rIns="0" wrap="square" tIns="0">
            <a:noAutofit/>
          </a:bodyPr>
          <a:lstStyle/>
          <a:p>
            <a:pPr indent="0" lvl="0" marL="0" rtl="0" algn="ctr">
              <a:spcBef>
                <a:spcPts val="0"/>
              </a:spcBef>
              <a:spcAft>
                <a:spcPts val="600"/>
              </a:spcAft>
              <a:buNone/>
            </a:pPr>
            <a:r>
              <a:rPr lang="en" sz="1800">
                <a:latin typeface="Playfair Display Medium"/>
                <a:ea typeface="Playfair Display Medium"/>
                <a:cs typeface="Playfair Display Medium"/>
                <a:sym typeface="Playfair Display Medium"/>
              </a:rPr>
              <a:t>Assertiveness</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4"/>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84" name="Google Shape;184;p24"/>
          <p:cNvSpPr txBox="1"/>
          <p:nvPr>
            <p:ph idx="1" type="body"/>
          </p:nvPr>
        </p:nvSpPr>
        <p:spPr>
          <a:xfrm>
            <a:off x="2489825" y="80250"/>
            <a:ext cx="1999800" cy="429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t/>
            </a:r>
            <a:endParaRPr b="1" sz="1400">
              <a:latin typeface="Inria Serif"/>
              <a:ea typeface="Inria Serif"/>
              <a:cs typeface="Inria Serif"/>
              <a:sym typeface="Inria Serif"/>
            </a:endParaRPr>
          </a:p>
          <a:p>
            <a:pPr indent="0" lvl="0" marL="0" rtl="0" algn="ctr">
              <a:spcBef>
                <a:spcPts val="0"/>
              </a:spcBef>
              <a:spcAft>
                <a:spcPts val="0"/>
              </a:spcAft>
              <a:buNone/>
            </a:pPr>
            <a:r>
              <a:t/>
            </a:r>
            <a:endParaRPr b="1" sz="1400">
              <a:latin typeface="Inria Serif"/>
              <a:ea typeface="Inria Serif"/>
              <a:cs typeface="Inria Serif"/>
              <a:sym typeface="Inria Serif"/>
            </a:endParaRPr>
          </a:p>
          <a:p>
            <a:pPr indent="0" lvl="0" marL="0" rtl="0" algn="ctr">
              <a:spcBef>
                <a:spcPts val="0"/>
              </a:spcBef>
              <a:spcAft>
                <a:spcPts val="0"/>
              </a:spcAft>
              <a:buNone/>
            </a:pPr>
            <a:r>
              <a:rPr b="1" lang="en" sz="1400">
                <a:latin typeface="Inria Serif"/>
                <a:ea typeface="Inria Serif"/>
                <a:cs typeface="Inria Serif"/>
                <a:sym typeface="Inria Serif"/>
              </a:rPr>
              <a:t>BOUNDARIES:</a:t>
            </a:r>
            <a:endParaRPr b="1" sz="1400">
              <a:latin typeface="Inria Serif"/>
              <a:ea typeface="Inria Serif"/>
              <a:cs typeface="Inria Serif"/>
              <a:sym typeface="Inria Serif"/>
            </a:endParaRPr>
          </a:p>
          <a:p>
            <a:pPr indent="0" lvl="0" marL="0" rtl="0" algn="l">
              <a:lnSpc>
                <a:spcPct val="161000"/>
              </a:lnSpc>
              <a:spcBef>
                <a:spcPts val="1100"/>
              </a:spcBef>
              <a:spcAft>
                <a:spcPts val="1100"/>
              </a:spcAft>
              <a:buNone/>
            </a:pPr>
            <a:r>
              <a:rPr lang="en" sz="1000">
                <a:solidFill>
                  <a:schemeClr val="accent1"/>
                </a:solidFill>
                <a:latin typeface="Arial"/>
                <a:ea typeface="Arial"/>
                <a:cs typeface="Arial"/>
                <a:sym typeface="Arial"/>
              </a:rPr>
              <a:t>Boundary building is a difficult task; more often than not, it is even more challenging to recognize that a boundary needs to be set. Setting healthy boundaries does not make you a bad person; it simply means you are doing what is best not only for yourself but everyone else involved too. Normalizing healthy boundaries is the first step to breaking down bad societal values, like toxic femininity/masculinity, abusive relationships, workplace harassment, domestic abuse, and so much more.</a:t>
            </a:r>
            <a:endParaRPr sz="1400">
              <a:solidFill>
                <a:schemeClr val="accent1"/>
              </a:solidFill>
            </a:endParaRPr>
          </a:p>
        </p:txBody>
      </p:sp>
      <p:sp>
        <p:nvSpPr>
          <p:cNvPr id="185" name="Google Shape;185;p24"/>
          <p:cNvSpPr txBox="1"/>
          <p:nvPr>
            <p:ph idx="1" type="body"/>
          </p:nvPr>
        </p:nvSpPr>
        <p:spPr>
          <a:xfrm>
            <a:off x="4689400" y="178950"/>
            <a:ext cx="2084700" cy="458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t/>
            </a:r>
            <a:endParaRPr b="1">
              <a:latin typeface="Inria Serif"/>
              <a:ea typeface="Inria Serif"/>
              <a:cs typeface="Inria Serif"/>
              <a:sym typeface="Inria Serif"/>
            </a:endParaRPr>
          </a:p>
          <a:p>
            <a:pPr indent="0" lvl="0" marL="0" rtl="0" algn="ctr">
              <a:spcBef>
                <a:spcPts val="0"/>
              </a:spcBef>
              <a:spcAft>
                <a:spcPts val="0"/>
              </a:spcAft>
              <a:buNone/>
            </a:pPr>
            <a:r>
              <a:t/>
            </a:r>
            <a:endParaRPr b="1">
              <a:latin typeface="Inria Serif"/>
              <a:ea typeface="Inria Serif"/>
              <a:cs typeface="Inria Serif"/>
              <a:sym typeface="Inria Serif"/>
            </a:endParaRPr>
          </a:p>
          <a:p>
            <a:pPr indent="0" lvl="0" marL="0" rtl="0" algn="ctr">
              <a:spcBef>
                <a:spcPts val="0"/>
              </a:spcBef>
              <a:spcAft>
                <a:spcPts val="0"/>
              </a:spcAft>
              <a:buNone/>
            </a:pPr>
            <a:r>
              <a:rPr b="1" lang="en" sz="1400">
                <a:latin typeface="Inria Serif"/>
                <a:ea typeface="Inria Serif"/>
                <a:cs typeface="Inria Serif"/>
                <a:sym typeface="Inria Serif"/>
              </a:rPr>
              <a:t>ASSERTIVENESS:</a:t>
            </a:r>
            <a:endParaRPr b="1" sz="1400">
              <a:latin typeface="Inria Serif"/>
              <a:ea typeface="Inria Serif"/>
              <a:cs typeface="Inria Serif"/>
              <a:sym typeface="Inria Serif"/>
            </a:endParaRPr>
          </a:p>
          <a:p>
            <a:pPr indent="0" lvl="0" marL="0" rtl="0" algn="l">
              <a:lnSpc>
                <a:spcPct val="161000"/>
              </a:lnSpc>
              <a:spcBef>
                <a:spcPts val="1100"/>
              </a:spcBef>
              <a:spcAft>
                <a:spcPts val="0"/>
              </a:spcAft>
              <a:buNone/>
            </a:pPr>
            <a:r>
              <a:rPr b="1" lang="en" sz="1000">
                <a:latin typeface="Arial"/>
                <a:ea typeface="Arial"/>
                <a:cs typeface="Arial"/>
                <a:sym typeface="Arial"/>
              </a:rPr>
              <a:t>“Never feel bad for being assertive, speaking your mind, and putting your foot down. What you think is anger, </a:t>
            </a:r>
            <a:r>
              <a:rPr b="1" i="1" lang="en" sz="1000">
                <a:latin typeface="Arial"/>
                <a:ea typeface="Arial"/>
                <a:cs typeface="Arial"/>
                <a:sym typeface="Arial"/>
              </a:rPr>
              <a:t>others see as a good solid display of self-esteem</a:t>
            </a:r>
            <a:r>
              <a:rPr b="1" lang="en" sz="1000">
                <a:latin typeface="Arial"/>
                <a:ea typeface="Arial"/>
                <a:cs typeface="Arial"/>
                <a:sym typeface="Arial"/>
              </a:rPr>
              <a:t>.” -Alison Jame</a:t>
            </a:r>
            <a:endParaRPr b="1" sz="1000">
              <a:latin typeface="Arial"/>
              <a:ea typeface="Arial"/>
              <a:cs typeface="Arial"/>
              <a:sym typeface="Arial"/>
            </a:endParaRPr>
          </a:p>
          <a:p>
            <a:pPr indent="0" lvl="0" marL="0" rtl="0" algn="l">
              <a:lnSpc>
                <a:spcPct val="161000"/>
              </a:lnSpc>
              <a:spcBef>
                <a:spcPts val="1100"/>
              </a:spcBef>
              <a:spcAft>
                <a:spcPts val="1100"/>
              </a:spcAft>
              <a:buNone/>
            </a:pPr>
            <a:r>
              <a:rPr lang="en" sz="1000">
                <a:latin typeface="Arial"/>
                <a:ea typeface="Arial"/>
                <a:cs typeface="Arial"/>
                <a:sym typeface="Arial"/>
              </a:rPr>
              <a:t>Unfortunately, opinions matter to us, but that shouldn’t be what stops us from asserting ourselves. It is not our job to manage what other people think of us; instead, create a vision or a goal to achieve. At the end of the day, the only opinion about yourself that matters is your own, don’t be afraid to create a space that empowers your decisions.</a:t>
            </a:r>
            <a:endParaRPr sz="1400"/>
          </a:p>
        </p:txBody>
      </p:sp>
      <p:sp>
        <p:nvSpPr>
          <p:cNvPr id="186" name="Google Shape;186;p24"/>
          <p:cNvSpPr txBox="1"/>
          <p:nvPr>
            <p:ph idx="1" type="body"/>
          </p:nvPr>
        </p:nvSpPr>
        <p:spPr>
          <a:xfrm>
            <a:off x="6973875" y="80250"/>
            <a:ext cx="2084700" cy="46824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t/>
            </a:r>
            <a:endParaRPr b="1">
              <a:latin typeface="Inria Serif"/>
              <a:ea typeface="Inria Serif"/>
              <a:cs typeface="Inria Serif"/>
              <a:sym typeface="Inria Serif"/>
            </a:endParaRPr>
          </a:p>
          <a:p>
            <a:pPr indent="0" lvl="0" marL="0" rtl="0" algn="ctr">
              <a:spcBef>
                <a:spcPts val="0"/>
              </a:spcBef>
              <a:spcAft>
                <a:spcPts val="0"/>
              </a:spcAft>
              <a:buNone/>
            </a:pPr>
            <a:r>
              <a:t/>
            </a:r>
            <a:endParaRPr b="1">
              <a:latin typeface="Inria Serif"/>
              <a:ea typeface="Inria Serif"/>
              <a:cs typeface="Inria Serif"/>
              <a:sym typeface="Inria Serif"/>
            </a:endParaRPr>
          </a:p>
          <a:p>
            <a:pPr indent="0" lvl="0" marL="0" rtl="0" algn="ctr">
              <a:spcBef>
                <a:spcPts val="0"/>
              </a:spcBef>
              <a:spcAft>
                <a:spcPts val="0"/>
              </a:spcAft>
              <a:buNone/>
            </a:pPr>
            <a:r>
              <a:rPr b="1" lang="en" sz="1300">
                <a:latin typeface="Inria Serif"/>
                <a:ea typeface="Inria Serif"/>
                <a:cs typeface="Inria Serif"/>
                <a:sym typeface="Inria Serif"/>
              </a:rPr>
              <a:t>EMPOWERMENT</a:t>
            </a:r>
            <a:r>
              <a:rPr b="1" lang="en" sz="1300">
                <a:latin typeface="Inria Serif"/>
                <a:ea typeface="Inria Serif"/>
                <a:cs typeface="Inria Serif"/>
                <a:sym typeface="Inria Serif"/>
              </a:rPr>
              <a:t>:</a:t>
            </a:r>
            <a:endParaRPr b="1" sz="1300">
              <a:latin typeface="Inria Serif"/>
              <a:ea typeface="Inria Serif"/>
              <a:cs typeface="Inria Serif"/>
              <a:sym typeface="Inria Serif"/>
            </a:endParaRPr>
          </a:p>
          <a:p>
            <a:pPr indent="0" lvl="0" marL="0" rtl="0" algn="l">
              <a:lnSpc>
                <a:spcPct val="161000"/>
              </a:lnSpc>
              <a:spcBef>
                <a:spcPts val="1100"/>
              </a:spcBef>
              <a:spcAft>
                <a:spcPts val="0"/>
              </a:spcAft>
              <a:buNone/>
            </a:pPr>
            <a:r>
              <a:rPr b="1" lang="en" sz="1000">
                <a:latin typeface="Arial"/>
                <a:ea typeface="Arial"/>
                <a:cs typeface="Arial"/>
                <a:sym typeface="Arial"/>
              </a:rPr>
              <a:t>There’s something so special about a woman who dominates in a man’s world. It takes a certain </a:t>
            </a:r>
            <a:r>
              <a:rPr b="1" i="1" lang="en" sz="1000">
                <a:latin typeface="Arial"/>
                <a:ea typeface="Arial"/>
                <a:cs typeface="Arial"/>
                <a:sym typeface="Arial"/>
              </a:rPr>
              <a:t>grace, strength, intelligence, fearlessness, and the nerve</a:t>
            </a:r>
            <a:r>
              <a:rPr b="1" lang="en" sz="1000">
                <a:latin typeface="Arial"/>
                <a:ea typeface="Arial"/>
                <a:cs typeface="Arial"/>
                <a:sym typeface="Arial"/>
              </a:rPr>
              <a:t> to never take no for an answer.” -Rihanna</a:t>
            </a:r>
            <a:endParaRPr b="1" sz="1000">
              <a:latin typeface="Arial"/>
              <a:ea typeface="Arial"/>
              <a:cs typeface="Arial"/>
              <a:sym typeface="Arial"/>
            </a:endParaRPr>
          </a:p>
          <a:p>
            <a:pPr indent="0" lvl="0" marL="0" rtl="0" algn="l">
              <a:lnSpc>
                <a:spcPct val="161000"/>
              </a:lnSpc>
              <a:spcBef>
                <a:spcPts val="1100"/>
              </a:spcBef>
              <a:spcAft>
                <a:spcPts val="1100"/>
              </a:spcAft>
              <a:buNone/>
            </a:pPr>
            <a:r>
              <a:rPr lang="en" sz="1000">
                <a:latin typeface="Arial"/>
                <a:ea typeface="Arial"/>
                <a:cs typeface="Arial"/>
                <a:sym typeface="Arial"/>
              </a:rPr>
              <a:t>Women every day are breaking boundaries, and they are a force to be reckoned with. Empowering young women opens doors for generations to come and allows for opportunities previously out of reach. Change starts in ourselves and by supporting each other, by creating an environment accepting of change.</a:t>
            </a:r>
            <a:endParaRPr b="1" sz="900">
              <a:latin typeface="Arial"/>
              <a:ea typeface="Arial"/>
              <a:cs typeface="Arial"/>
              <a:sym typeface="Arial"/>
            </a:endParaRPr>
          </a:p>
        </p:txBody>
      </p:sp>
      <p:sp>
        <p:nvSpPr>
          <p:cNvPr id="187" name="Google Shape;187;p24"/>
          <p:cNvSpPr txBox="1"/>
          <p:nvPr>
            <p:ph idx="4294967295" type="ctrTitle"/>
          </p:nvPr>
        </p:nvSpPr>
        <p:spPr>
          <a:xfrm>
            <a:off x="267750" y="4284538"/>
            <a:ext cx="3195000" cy="40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900"/>
              <a:t>Website Content</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5"/>
          <p:cNvSpPr txBox="1"/>
          <p:nvPr>
            <p:ph idx="1" type="body"/>
          </p:nvPr>
        </p:nvSpPr>
        <p:spPr>
          <a:xfrm>
            <a:off x="2794425" y="1376725"/>
            <a:ext cx="2754000" cy="33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Purpose</a:t>
            </a:r>
            <a:endParaRPr b="1"/>
          </a:p>
          <a:p>
            <a:pPr indent="0" lvl="0" marL="0" rtl="0" algn="l">
              <a:spcBef>
                <a:spcPts val="600"/>
              </a:spcBef>
              <a:spcAft>
                <a:spcPts val="600"/>
              </a:spcAft>
              <a:buNone/>
            </a:pPr>
            <a:r>
              <a:rPr lang="en"/>
              <a:t>a metaphorical and interactive activity about creating strong boundaries. Within the boundaries, students will then deal with prompts to practice assertiveness and empowerment</a:t>
            </a:r>
            <a:endParaRPr/>
          </a:p>
        </p:txBody>
      </p:sp>
      <p:sp>
        <p:nvSpPr>
          <p:cNvPr id="193" name="Google Shape;193;p25"/>
          <p:cNvSpPr txBox="1"/>
          <p:nvPr>
            <p:ph type="title"/>
          </p:nvPr>
        </p:nvSpPr>
        <p:spPr>
          <a:xfrm>
            <a:off x="455700" y="823775"/>
            <a:ext cx="1623900" cy="386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Event Description</a:t>
            </a:r>
            <a:endParaRPr/>
          </a:p>
        </p:txBody>
      </p:sp>
      <p:sp>
        <p:nvSpPr>
          <p:cNvPr id="194" name="Google Shape;194;p25"/>
          <p:cNvSpPr txBox="1"/>
          <p:nvPr>
            <p:ph idx="2" type="body"/>
          </p:nvPr>
        </p:nvSpPr>
        <p:spPr>
          <a:xfrm>
            <a:off x="5934401" y="1376725"/>
            <a:ext cx="2754000" cy="33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Supplies</a:t>
            </a:r>
            <a:endParaRPr b="1"/>
          </a:p>
          <a:p>
            <a:pPr indent="0" lvl="0" marL="0" rtl="0" algn="l">
              <a:spcBef>
                <a:spcPts val="600"/>
              </a:spcBef>
              <a:spcAft>
                <a:spcPts val="0"/>
              </a:spcAft>
              <a:buNone/>
            </a:pPr>
            <a:r>
              <a:rPr lang="en"/>
              <a:t>-Foam Blocks</a:t>
            </a:r>
            <a:endParaRPr/>
          </a:p>
          <a:p>
            <a:pPr indent="0" lvl="0" marL="0" rtl="0" algn="l">
              <a:spcBef>
                <a:spcPts val="600"/>
              </a:spcBef>
              <a:spcAft>
                <a:spcPts val="0"/>
              </a:spcAft>
              <a:buNone/>
            </a:pPr>
            <a:r>
              <a:rPr lang="en"/>
              <a:t>-Ping Pong Balls</a:t>
            </a:r>
            <a:endParaRPr/>
          </a:p>
          <a:p>
            <a:pPr indent="0" lvl="0" marL="0" rtl="0" algn="l">
              <a:spcBef>
                <a:spcPts val="600"/>
              </a:spcBef>
              <a:spcAft>
                <a:spcPts val="0"/>
              </a:spcAft>
              <a:buNone/>
            </a:pPr>
            <a:r>
              <a:rPr lang="en"/>
              <a:t>-Foam Balls</a:t>
            </a:r>
            <a:endParaRPr/>
          </a:p>
          <a:p>
            <a:pPr indent="0" lvl="0" marL="0" rtl="0" algn="l">
              <a:spcBef>
                <a:spcPts val="600"/>
              </a:spcBef>
              <a:spcAft>
                <a:spcPts val="0"/>
              </a:spcAft>
              <a:buNone/>
            </a:pPr>
            <a:r>
              <a:rPr lang="en"/>
              <a:t>-Empowerment Trophy</a:t>
            </a:r>
            <a:endParaRPr/>
          </a:p>
          <a:p>
            <a:pPr indent="0" lvl="0" marL="0" rtl="0" algn="l">
              <a:spcBef>
                <a:spcPts val="600"/>
              </a:spcBef>
              <a:spcAft>
                <a:spcPts val="600"/>
              </a:spcAft>
              <a:buNone/>
            </a:pPr>
            <a:r>
              <a:rPr lang="en"/>
              <a:t>-Candy (incentive/reward)</a:t>
            </a:r>
            <a:endParaRPr/>
          </a:p>
        </p:txBody>
      </p:sp>
      <p:sp>
        <p:nvSpPr>
          <p:cNvPr id="195" name="Google Shape;195;p25"/>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6"/>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01" name="Google Shape;201;p26"/>
          <p:cNvSpPr/>
          <p:nvPr/>
        </p:nvSpPr>
        <p:spPr>
          <a:xfrm>
            <a:off x="0" y="20662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26"/>
          <p:cNvSpPr/>
          <p:nvPr/>
        </p:nvSpPr>
        <p:spPr>
          <a:xfrm>
            <a:off x="0" y="20662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chemeClr val="lt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3" name="Google Shape;203;p26"/>
          <p:cNvGrpSpPr/>
          <p:nvPr/>
        </p:nvGrpSpPr>
        <p:grpSpPr>
          <a:xfrm>
            <a:off x="1786339" y="1398601"/>
            <a:ext cx="473400" cy="473400"/>
            <a:chOff x="1786339" y="1703401"/>
            <a:chExt cx="473400" cy="473400"/>
          </a:xfrm>
        </p:grpSpPr>
        <p:sp>
          <p:nvSpPr>
            <p:cNvPr id="204" name="Google Shape;204;p26"/>
            <p:cNvSpPr/>
            <p:nvPr/>
          </p:nvSpPr>
          <p:spPr>
            <a:xfrm rot="8100000">
              <a:off x="1855667" y="1772729"/>
              <a:ext cx="334744" cy="334744"/>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Inria Serif"/>
                <a:ea typeface="Inria Serif"/>
                <a:cs typeface="Inria Serif"/>
                <a:sym typeface="Inria Serif"/>
              </a:endParaRPr>
            </a:p>
          </p:txBody>
        </p:sp>
        <p:sp>
          <p:nvSpPr>
            <p:cNvPr id="205" name="Google Shape;205;p26"/>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Inria Serif"/>
                  <a:ea typeface="Inria Serif"/>
                  <a:cs typeface="Inria Serif"/>
                  <a:sym typeface="Inria Serif"/>
                </a:rPr>
                <a:t>1</a:t>
              </a:r>
              <a:endParaRPr sz="600">
                <a:solidFill>
                  <a:schemeClr val="dk2"/>
                </a:solidFill>
                <a:latin typeface="Inria Serif"/>
                <a:ea typeface="Inria Serif"/>
                <a:cs typeface="Inria Serif"/>
                <a:sym typeface="Inria Serif"/>
              </a:endParaRPr>
            </a:p>
          </p:txBody>
        </p:sp>
      </p:grpSp>
      <p:grpSp>
        <p:nvGrpSpPr>
          <p:cNvPr id="206" name="Google Shape;206;p26"/>
          <p:cNvGrpSpPr/>
          <p:nvPr/>
        </p:nvGrpSpPr>
        <p:grpSpPr>
          <a:xfrm>
            <a:off x="3814414" y="1398601"/>
            <a:ext cx="473400" cy="473400"/>
            <a:chOff x="3814414" y="1703401"/>
            <a:chExt cx="473400" cy="473400"/>
          </a:xfrm>
        </p:grpSpPr>
        <p:sp>
          <p:nvSpPr>
            <p:cNvPr id="207" name="Google Shape;207;p26"/>
            <p:cNvSpPr/>
            <p:nvPr/>
          </p:nvSpPr>
          <p:spPr>
            <a:xfrm rot="8100000">
              <a:off x="3883742" y="1772729"/>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Inria Serif"/>
                <a:ea typeface="Inria Serif"/>
                <a:cs typeface="Inria Serif"/>
                <a:sym typeface="Inria Serif"/>
              </a:endParaRPr>
            </a:p>
          </p:txBody>
        </p:sp>
        <p:sp>
          <p:nvSpPr>
            <p:cNvPr id="208" name="Google Shape;208;p26"/>
            <p:cNvSpPr/>
            <p:nvPr/>
          </p:nvSpPr>
          <p:spPr>
            <a:xfrm>
              <a:off x="3984064"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Inria Serif"/>
                  <a:ea typeface="Inria Serif"/>
                  <a:cs typeface="Inria Serif"/>
                  <a:sym typeface="Inria Serif"/>
                </a:rPr>
                <a:t>3</a:t>
              </a:r>
              <a:endParaRPr sz="600">
                <a:solidFill>
                  <a:schemeClr val="dk2"/>
                </a:solidFill>
                <a:latin typeface="Inria Serif"/>
                <a:ea typeface="Inria Serif"/>
                <a:cs typeface="Inria Serif"/>
                <a:sym typeface="Inria Serif"/>
              </a:endParaRPr>
            </a:p>
          </p:txBody>
        </p:sp>
      </p:grpSp>
      <p:grpSp>
        <p:nvGrpSpPr>
          <p:cNvPr id="209" name="Google Shape;209;p26"/>
          <p:cNvGrpSpPr/>
          <p:nvPr/>
        </p:nvGrpSpPr>
        <p:grpSpPr>
          <a:xfrm>
            <a:off x="5842489" y="1398601"/>
            <a:ext cx="473400" cy="473400"/>
            <a:chOff x="5842489" y="1703401"/>
            <a:chExt cx="473400" cy="473400"/>
          </a:xfrm>
        </p:grpSpPr>
        <p:sp>
          <p:nvSpPr>
            <p:cNvPr id="210" name="Google Shape;210;p26"/>
            <p:cNvSpPr/>
            <p:nvPr/>
          </p:nvSpPr>
          <p:spPr>
            <a:xfrm rot="8100000">
              <a:off x="5911817" y="1772729"/>
              <a:ext cx="334744" cy="334744"/>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Inria Serif"/>
                <a:ea typeface="Inria Serif"/>
                <a:cs typeface="Inria Serif"/>
                <a:sym typeface="Inria Serif"/>
              </a:endParaRPr>
            </a:p>
          </p:txBody>
        </p:sp>
        <p:sp>
          <p:nvSpPr>
            <p:cNvPr id="211" name="Google Shape;211;p26"/>
            <p:cNvSpPr/>
            <p:nvPr/>
          </p:nvSpPr>
          <p:spPr>
            <a:xfrm>
              <a:off x="601213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Inria Serif"/>
                  <a:ea typeface="Inria Serif"/>
                  <a:cs typeface="Inria Serif"/>
                  <a:sym typeface="Inria Serif"/>
                </a:rPr>
                <a:t>5</a:t>
              </a:r>
              <a:endParaRPr sz="600">
                <a:solidFill>
                  <a:schemeClr val="dk2"/>
                </a:solidFill>
                <a:latin typeface="Inria Serif"/>
                <a:ea typeface="Inria Serif"/>
                <a:cs typeface="Inria Serif"/>
                <a:sym typeface="Inria Serif"/>
              </a:endParaRPr>
            </a:p>
          </p:txBody>
        </p:sp>
      </p:grpSp>
      <p:grpSp>
        <p:nvGrpSpPr>
          <p:cNvPr id="212" name="Google Shape;212;p26"/>
          <p:cNvGrpSpPr/>
          <p:nvPr/>
        </p:nvGrpSpPr>
        <p:grpSpPr>
          <a:xfrm>
            <a:off x="6880814" y="3271500"/>
            <a:ext cx="473400" cy="473400"/>
            <a:chOff x="6880814" y="3576300"/>
            <a:chExt cx="473400" cy="473400"/>
          </a:xfrm>
        </p:grpSpPr>
        <p:sp>
          <p:nvSpPr>
            <p:cNvPr id="213" name="Google Shape;213;p26"/>
            <p:cNvSpPr/>
            <p:nvPr/>
          </p:nvSpPr>
          <p:spPr>
            <a:xfrm rot="-2700000">
              <a:off x="6950142" y="3645628"/>
              <a:ext cx="334744" cy="334744"/>
            </a:xfrm>
            <a:prstGeom prst="teardrop">
              <a:avLst>
                <a:gd fmla="val 10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Inria Serif"/>
                <a:ea typeface="Inria Serif"/>
                <a:cs typeface="Inria Serif"/>
                <a:sym typeface="Inria Serif"/>
              </a:endParaRPr>
            </a:p>
          </p:txBody>
        </p:sp>
        <p:sp>
          <p:nvSpPr>
            <p:cNvPr id="214" name="Google Shape;214;p26"/>
            <p:cNvSpPr/>
            <p:nvPr/>
          </p:nvSpPr>
          <p:spPr>
            <a:xfrm flipH="1">
              <a:off x="705046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Inria Serif"/>
                  <a:ea typeface="Inria Serif"/>
                  <a:cs typeface="Inria Serif"/>
                  <a:sym typeface="Inria Serif"/>
                </a:rPr>
                <a:t>6</a:t>
              </a:r>
              <a:endParaRPr sz="600">
                <a:solidFill>
                  <a:schemeClr val="dk2"/>
                </a:solidFill>
                <a:latin typeface="Inria Serif"/>
                <a:ea typeface="Inria Serif"/>
                <a:cs typeface="Inria Serif"/>
                <a:sym typeface="Inria Serif"/>
              </a:endParaRPr>
            </a:p>
          </p:txBody>
        </p:sp>
      </p:grpSp>
      <p:grpSp>
        <p:nvGrpSpPr>
          <p:cNvPr id="215" name="Google Shape;215;p26"/>
          <p:cNvGrpSpPr/>
          <p:nvPr/>
        </p:nvGrpSpPr>
        <p:grpSpPr>
          <a:xfrm>
            <a:off x="4852739" y="3271500"/>
            <a:ext cx="473400" cy="473400"/>
            <a:chOff x="4852739" y="3576300"/>
            <a:chExt cx="473400" cy="473400"/>
          </a:xfrm>
        </p:grpSpPr>
        <p:sp>
          <p:nvSpPr>
            <p:cNvPr id="216" name="Google Shape;216;p26"/>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Inria Serif"/>
                <a:ea typeface="Inria Serif"/>
                <a:cs typeface="Inria Serif"/>
                <a:sym typeface="Inria Serif"/>
              </a:endParaRPr>
            </a:p>
          </p:txBody>
        </p:sp>
        <p:sp>
          <p:nvSpPr>
            <p:cNvPr id="217" name="Google Shape;217;p26"/>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Inria Serif"/>
                  <a:ea typeface="Inria Serif"/>
                  <a:cs typeface="Inria Serif"/>
                  <a:sym typeface="Inria Serif"/>
                </a:rPr>
                <a:t>4</a:t>
              </a:r>
              <a:endParaRPr sz="600">
                <a:solidFill>
                  <a:schemeClr val="dk2"/>
                </a:solidFill>
                <a:latin typeface="Inria Serif"/>
                <a:ea typeface="Inria Serif"/>
                <a:cs typeface="Inria Serif"/>
                <a:sym typeface="Inria Serif"/>
              </a:endParaRPr>
            </a:p>
          </p:txBody>
        </p:sp>
      </p:grpSp>
      <p:grpSp>
        <p:nvGrpSpPr>
          <p:cNvPr id="218" name="Google Shape;218;p26"/>
          <p:cNvGrpSpPr/>
          <p:nvPr/>
        </p:nvGrpSpPr>
        <p:grpSpPr>
          <a:xfrm>
            <a:off x="2824664" y="3271500"/>
            <a:ext cx="473400" cy="473400"/>
            <a:chOff x="2824664" y="3576300"/>
            <a:chExt cx="473400" cy="473400"/>
          </a:xfrm>
        </p:grpSpPr>
        <p:sp>
          <p:nvSpPr>
            <p:cNvPr id="219" name="Google Shape;219;p26"/>
            <p:cNvSpPr/>
            <p:nvPr/>
          </p:nvSpPr>
          <p:spPr>
            <a:xfrm rot="-2700000">
              <a:off x="2893992" y="3645628"/>
              <a:ext cx="334744" cy="334744"/>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Inria Serif"/>
                <a:ea typeface="Inria Serif"/>
                <a:cs typeface="Inria Serif"/>
                <a:sym typeface="Inria Serif"/>
              </a:endParaRPr>
            </a:p>
          </p:txBody>
        </p:sp>
        <p:sp>
          <p:nvSpPr>
            <p:cNvPr id="220" name="Google Shape;220;p26"/>
            <p:cNvSpPr/>
            <p:nvPr/>
          </p:nvSpPr>
          <p:spPr>
            <a:xfrm flipH="1">
              <a:off x="299431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Inria Serif"/>
                  <a:ea typeface="Inria Serif"/>
                  <a:cs typeface="Inria Serif"/>
                  <a:sym typeface="Inria Serif"/>
                </a:rPr>
                <a:t>2</a:t>
              </a:r>
              <a:endParaRPr sz="600">
                <a:solidFill>
                  <a:schemeClr val="dk2"/>
                </a:solidFill>
                <a:latin typeface="Inria Serif"/>
                <a:ea typeface="Inria Serif"/>
                <a:cs typeface="Inria Serif"/>
                <a:sym typeface="Inria Serif"/>
              </a:endParaRPr>
            </a:p>
          </p:txBody>
        </p:sp>
      </p:grpSp>
      <p:sp>
        <p:nvSpPr>
          <p:cNvPr id="221" name="Google Shape;221;p26"/>
          <p:cNvSpPr txBox="1"/>
          <p:nvPr/>
        </p:nvSpPr>
        <p:spPr>
          <a:xfrm>
            <a:off x="1379850" y="8513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Inria Serif"/>
                <a:ea typeface="Inria Serif"/>
                <a:cs typeface="Inria Serif"/>
                <a:sym typeface="Inria Serif"/>
              </a:rPr>
              <a:t>Create website, Hang up posters around campus, Put out </a:t>
            </a:r>
            <a:r>
              <a:rPr lang="en" sz="900">
                <a:solidFill>
                  <a:schemeClr val="dk2"/>
                </a:solidFill>
                <a:latin typeface="Inria Serif"/>
                <a:ea typeface="Inria Serif"/>
                <a:cs typeface="Inria Serif"/>
                <a:sym typeface="Inria Serif"/>
              </a:rPr>
              <a:t>initial</a:t>
            </a:r>
            <a:r>
              <a:rPr lang="en" sz="900">
                <a:solidFill>
                  <a:schemeClr val="dk2"/>
                </a:solidFill>
                <a:latin typeface="Inria Serif"/>
                <a:ea typeface="Inria Serif"/>
                <a:cs typeface="Inria Serif"/>
                <a:sym typeface="Inria Serif"/>
              </a:rPr>
              <a:t> social media posts</a:t>
            </a:r>
            <a:endParaRPr sz="900">
              <a:solidFill>
                <a:schemeClr val="dk2"/>
              </a:solidFill>
              <a:latin typeface="Inria Serif"/>
              <a:ea typeface="Inria Serif"/>
              <a:cs typeface="Inria Serif"/>
              <a:sym typeface="Inria Serif"/>
            </a:endParaRPr>
          </a:p>
        </p:txBody>
      </p:sp>
      <p:sp>
        <p:nvSpPr>
          <p:cNvPr id="222" name="Google Shape;222;p26"/>
          <p:cNvSpPr txBox="1"/>
          <p:nvPr/>
        </p:nvSpPr>
        <p:spPr>
          <a:xfrm>
            <a:off x="3377205" y="8513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Inria Serif"/>
                <a:ea typeface="Inria Serif"/>
                <a:cs typeface="Inria Serif"/>
                <a:sym typeface="Inria Serif"/>
              </a:rPr>
              <a:t>Continue with posters, promotions, and instagram posts </a:t>
            </a:r>
            <a:endParaRPr sz="900">
              <a:solidFill>
                <a:schemeClr val="dk2"/>
              </a:solidFill>
              <a:latin typeface="Inria Serif"/>
              <a:ea typeface="Inria Serif"/>
              <a:cs typeface="Inria Serif"/>
              <a:sym typeface="Inria Serif"/>
            </a:endParaRPr>
          </a:p>
          <a:p>
            <a:pPr indent="0" lvl="0" marL="0" marR="0" rtl="0" algn="ctr">
              <a:lnSpc>
                <a:spcPct val="100000"/>
              </a:lnSpc>
              <a:spcBef>
                <a:spcPts val="0"/>
              </a:spcBef>
              <a:spcAft>
                <a:spcPts val="0"/>
              </a:spcAft>
              <a:buNone/>
            </a:pPr>
            <a:r>
              <a:rPr lang="en" sz="900">
                <a:solidFill>
                  <a:schemeClr val="dk2"/>
                </a:solidFill>
                <a:latin typeface="Inria Serif"/>
                <a:ea typeface="Inria Serif"/>
                <a:cs typeface="Inria Serif"/>
                <a:sym typeface="Inria Serif"/>
              </a:rPr>
              <a:t>Start using videos now</a:t>
            </a:r>
            <a:endParaRPr sz="900">
              <a:solidFill>
                <a:schemeClr val="dk2"/>
              </a:solidFill>
              <a:latin typeface="Inria Serif"/>
              <a:ea typeface="Inria Serif"/>
              <a:cs typeface="Inria Serif"/>
              <a:sym typeface="Inria Serif"/>
            </a:endParaRPr>
          </a:p>
        </p:txBody>
      </p:sp>
      <p:sp>
        <p:nvSpPr>
          <p:cNvPr id="223" name="Google Shape;223;p26"/>
          <p:cNvSpPr txBox="1"/>
          <p:nvPr/>
        </p:nvSpPr>
        <p:spPr>
          <a:xfrm>
            <a:off x="5436010" y="8513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Inria Serif"/>
                <a:ea typeface="Inria Serif"/>
                <a:cs typeface="Inria Serif"/>
                <a:sym typeface="Inria Serif"/>
              </a:rPr>
              <a:t>Event!!</a:t>
            </a:r>
            <a:endParaRPr sz="900">
              <a:solidFill>
                <a:schemeClr val="dk2"/>
              </a:solidFill>
              <a:latin typeface="Inria Serif"/>
              <a:ea typeface="Inria Serif"/>
              <a:cs typeface="Inria Serif"/>
              <a:sym typeface="Inria Serif"/>
            </a:endParaRPr>
          </a:p>
        </p:txBody>
      </p:sp>
      <p:sp>
        <p:nvSpPr>
          <p:cNvPr id="224" name="Google Shape;224;p26"/>
          <p:cNvSpPr txBox="1"/>
          <p:nvPr/>
        </p:nvSpPr>
        <p:spPr>
          <a:xfrm>
            <a:off x="2418175" y="37588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Inria Serif"/>
                <a:ea typeface="Inria Serif"/>
                <a:cs typeface="Inria Serif"/>
                <a:sym typeface="Inria Serif"/>
              </a:rPr>
              <a:t>Start promotion for event</a:t>
            </a:r>
            <a:endParaRPr sz="900">
              <a:solidFill>
                <a:schemeClr val="dk2"/>
              </a:solidFill>
              <a:latin typeface="Inria Serif"/>
              <a:ea typeface="Inria Serif"/>
              <a:cs typeface="Inria Serif"/>
              <a:sym typeface="Inria Serif"/>
            </a:endParaRPr>
          </a:p>
          <a:p>
            <a:pPr indent="0" lvl="0" marL="0" marR="0" rtl="0" algn="ctr">
              <a:lnSpc>
                <a:spcPct val="100000"/>
              </a:lnSpc>
              <a:spcBef>
                <a:spcPts val="0"/>
              </a:spcBef>
              <a:spcAft>
                <a:spcPts val="0"/>
              </a:spcAft>
              <a:buNone/>
            </a:pPr>
            <a:r>
              <a:rPr lang="en" sz="900">
                <a:solidFill>
                  <a:schemeClr val="dk2"/>
                </a:solidFill>
                <a:latin typeface="Inria Serif"/>
                <a:ea typeface="Inria Serif"/>
                <a:cs typeface="Inria Serif"/>
                <a:sym typeface="Inria Serif"/>
              </a:rPr>
              <a:t>Poll students for ideas</a:t>
            </a:r>
            <a:endParaRPr sz="900">
              <a:solidFill>
                <a:schemeClr val="dk2"/>
              </a:solidFill>
              <a:latin typeface="Inria Serif"/>
              <a:ea typeface="Inria Serif"/>
              <a:cs typeface="Inria Serif"/>
              <a:sym typeface="Inria Serif"/>
            </a:endParaRPr>
          </a:p>
        </p:txBody>
      </p:sp>
      <p:sp>
        <p:nvSpPr>
          <p:cNvPr id="225" name="Google Shape;225;p26"/>
          <p:cNvSpPr txBox="1"/>
          <p:nvPr/>
        </p:nvSpPr>
        <p:spPr>
          <a:xfrm>
            <a:off x="4446255" y="37588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Inria Serif"/>
                <a:ea typeface="Inria Serif"/>
                <a:cs typeface="Inria Serif"/>
                <a:sym typeface="Inria Serif"/>
              </a:rPr>
              <a:t>Promote event now with one week left</a:t>
            </a:r>
            <a:endParaRPr sz="900">
              <a:solidFill>
                <a:schemeClr val="dk2"/>
              </a:solidFill>
              <a:latin typeface="Inria Serif"/>
              <a:ea typeface="Inria Serif"/>
              <a:cs typeface="Inria Serif"/>
              <a:sym typeface="Inria Serif"/>
            </a:endParaRPr>
          </a:p>
          <a:p>
            <a:pPr indent="0" lvl="0" marL="0" marR="0" rtl="0" algn="ctr">
              <a:lnSpc>
                <a:spcPct val="100000"/>
              </a:lnSpc>
              <a:spcBef>
                <a:spcPts val="0"/>
              </a:spcBef>
              <a:spcAft>
                <a:spcPts val="0"/>
              </a:spcAft>
              <a:buNone/>
            </a:pPr>
            <a:r>
              <a:rPr lang="en" sz="900">
                <a:solidFill>
                  <a:schemeClr val="dk2"/>
                </a:solidFill>
                <a:latin typeface="Inria Serif"/>
                <a:ea typeface="Inria Serif"/>
                <a:cs typeface="Inria Serif"/>
                <a:sym typeface="Inria Serif"/>
              </a:rPr>
              <a:t>Gather supplies</a:t>
            </a:r>
            <a:endParaRPr sz="900">
              <a:solidFill>
                <a:schemeClr val="dk2"/>
              </a:solidFill>
              <a:latin typeface="Inria Serif"/>
              <a:ea typeface="Inria Serif"/>
              <a:cs typeface="Inria Serif"/>
              <a:sym typeface="Inria Serif"/>
            </a:endParaRPr>
          </a:p>
        </p:txBody>
      </p:sp>
      <p:sp>
        <p:nvSpPr>
          <p:cNvPr id="226" name="Google Shape;226;p26"/>
          <p:cNvSpPr txBox="1"/>
          <p:nvPr/>
        </p:nvSpPr>
        <p:spPr>
          <a:xfrm>
            <a:off x="6474335" y="37588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Inria Serif"/>
                <a:ea typeface="Inria Serif"/>
                <a:cs typeface="Inria Serif"/>
                <a:sym typeface="Inria Serif"/>
              </a:rPr>
              <a:t>Follow up with photos from event and what was learned</a:t>
            </a:r>
            <a:endParaRPr sz="900">
              <a:solidFill>
                <a:schemeClr val="dk2"/>
              </a:solidFill>
              <a:latin typeface="Inria Serif"/>
              <a:ea typeface="Inria Serif"/>
              <a:cs typeface="Inria Serif"/>
              <a:sym typeface="Inria Serif"/>
            </a:endParaRPr>
          </a:p>
        </p:txBody>
      </p:sp>
      <p:sp>
        <p:nvSpPr>
          <p:cNvPr id="227" name="Google Shape;227;p26"/>
          <p:cNvSpPr txBox="1"/>
          <p:nvPr>
            <p:ph idx="4294967295" type="title"/>
          </p:nvPr>
        </p:nvSpPr>
        <p:spPr>
          <a:xfrm>
            <a:off x="455700" y="0"/>
            <a:ext cx="8232600" cy="455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Event Roadmap</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7"/>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33" name="Google Shape;233;p27"/>
          <p:cNvSpPr txBox="1"/>
          <p:nvPr>
            <p:ph idx="4294967295" type="title"/>
          </p:nvPr>
        </p:nvSpPr>
        <p:spPr>
          <a:xfrm>
            <a:off x="3760050" y="2371050"/>
            <a:ext cx="1623900" cy="401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Thank</a:t>
            </a:r>
            <a:r>
              <a:rPr lang="en"/>
              <a:t>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3" name="Google Shape;73;p14"/>
          <p:cNvSpPr txBox="1"/>
          <p:nvPr>
            <p:ph idx="4294967295" type="title"/>
          </p:nvPr>
        </p:nvSpPr>
        <p:spPr>
          <a:xfrm>
            <a:off x="3760050" y="893400"/>
            <a:ext cx="1623900" cy="40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Our Purpose</a:t>
            </a:r>
            <a:endParaRPr/>
          </a:p>
        </p:txBody>
      </p:sp>
      <p:sp>
        <p:nvSpPr>
          <p:cNvPr id="74" name="Google Shape;74;p14"/>
          <p:cNvSpPr txBox="1"/>
          <p:nvPr>
            <p:ph idx="4294967295" type="body"/>
          </p:nvPr>
        </p:nvSpPr>
        <p:spPr>
          <a:xfrm>
            <a:off x="1978500" y="1398250"/>
            <a:ext cx="5187000" cy="2935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Setting Boundaries, being assertive and empowerment all have gender bias associated with them. The purpose of this project is to encourage both male and female students to learn to set healthy boundaries, being assertive in their communications, and empower one another. </a:t>
            </a:r>
            <a:endParaRPr/>
          </a:p>
          <a:p>
            <a:pPr indent="0" lvl="0" marL="0" rtl="0" algn="ctr">
              <a:spcBef>
                <a:spcPts val="600"/>
              </a:spcBef>
              <a:spcAft>
                <a:spcPts val="0"/>
              </a:spcAft>
              <a:buNone/>
            </a:pPr>
            <a:r>
              <a:t/>
            </a:r>
            <a:endParaRPr/>
          </a:p>
          <a:p>
            <a:pPr indent="0" lvl="0" marL="0" rtl="0" algn="ctr">
              <a:spcBef>
                <a:spcPts val="600"/>
              </a:spcBef>
              <a:spcAft>
                <a:spcPts val="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455700" y="823775"/>
            <a:ext cx="1623900" cy="838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Main Issues</a:t>
            </a:r>
            <a:endParaRPr/>
          </a:p>
        </p:txBody>
      </p:sp>
      <p:sp>
        <p:nvSpPr>
          <p:cNvPr id="80" name="Google Shape;80;p15"/>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81" name="Google Shape;81;p15"/>
          <p:cNvSpPr txBox="1"/>
          <p:nvPr>
            <p:ph idx="1" type="body"/>
          </p:nvPr>
        </p:nvSpPr>
        <p:spPr>
          <a:xfrm>
            <a:off x="2686750" y="1389550"/>
            <a:ext cx="1845900" cy="3381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a:latin typeface="Inria Serif"/>
                <a:ea typeface="Inria Serif"/>
                <a:cs typeface="Inria Serif"/>
                <a:sym typeface="Inria Serif"/>
              </a:rPr>
              <a:t>Assertiveness</a:t>
            </a:r>
            <a:endParaRPr b="1">
              <a:latin typeface="Inria Serif"/>
              <a:ea typeface="Inria Serif"/>
              <a:cs typeface="Inria Serif"/>
              <a:sym typeface="Inria Serif"/>
            </a:endParaRPr>
          </a:p>
          <a:p>
            <a:pPr indent="0" lvl="0" marL="0" rtl="0" algn="ctr">
              <a:spcBef>
                <a:spcPts val="600"/>
              </a:spcBef>
              <a:spcAft>
                <a:spcPts val="600"/>
              </a:spcAft>
              <a:buNone/>
            </a:pPr>
            <a:r>
              <a:rPr lang="en"/>
              <a:t>communicating your feelings, thoughts, &amp; beliefs in an open, honest manner without violating the rights of others.</a:t>
            </a:r>
            <a:endParaRPr/>
          </a:p>
        </p:txBody>
      </p:sp>
      <p:sp>
        <p:nvSpPr>
          <p:cNvPr id="82" name="Google Shape;82;p15"/>
          <p:cNvSpPr txBox="1"/>
          <p:nvPr>
            <p:ph idx="2" type="body"/>
          </p:nvPr>
        </p:nvSpPr>
        <p:spPr>
          <a:xfrm>
            <a:off x="4689925" y="1389550"/>
            <a:ext cx="1918500" cy="3312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a:latin typeface="Inria Serif"/>
                <a:ea typeface="Inria Serif"/>
                <a:cs typeface="Inria Serif"/>
                <a:sym typeface="Inria Serif"/>
              </a:rPr>
              <a:t>Boundaries</a:t>
            </a:r>
            <a:endParaRPr b="1">
              <a:latin typeface="Inria Serif"/>
              <a:ea typeface="Inria Serif"/>
              <a:cs typeface="Inria Serif"/>
              <a:sym typeface="Inria Serif"/>
            </a:endParaRPr>
          </a:p>
          <a:p>
            <a:pPr indent="0" lvl="0" marL="0" rtl="0" algn="ctr">
              <a:spcBef>
                <a:spcPts val="600"/>
              </a:spcBef>
              <a:spcAft>
                <a:spcPts val="0"/>
              </a:spcAft>
              <a:buNone/>
            </a:pPr>
            <a:r>
              <a:rPr lang="en">
                <a:latin typeface="Inria Serif"/>
                <a:ea typeface="Inria Serif"/>
                <a:cs typeface="Inria Serif"/>
                <a:sym typeface="Inria Serif"/>
              </a:rPr>
              <a:t>protect your self-esteem, maintain self-respect, &amp; enjoy healthy relationships.</a:t>
            </a:r>
            <a:endParaRPr>
              <a:latin typeface="Inria Serif"/>
              <a:ea typeface="Inria Serif"/>
              <a:cs typeface="Inria Serif"/>
              <a:sym typeface="Inria Serif"/>
            </a:endParaRPr>
          </a:p>
          <a:p>
            <a:pPr indent="0" lvl="0" marL="0" rtl="0" algn="ctr">
              <a:spcBef>
                <a:spcPts val="600"/>
              </a:spcBef>
              <a:spcAft>
                <a:spcPts val="600"/>
              </a:spcAft>
              <a:buNone/>
            </a:pPr>
            <a:r>
              <a:t/>
            </a:r>
            <a:endParaRPr/>
          </a:p>
        </p:txBody>
      </p:sp>
      <p:sp>
        <p:nvSpPr>
          <p:cNvPr id="83" name="Google Shape;83;p15"/>
          <p:cNvSpPr txBox="1"/>
          <p:nvPr>
            <p:ph idx="4294967295" type="body"/>
          </p:nvPr>
        </p:nvSpPr>
        <p:spPr>
          <a:xfrm>
            <a:off x="6766300" y="1389550"/>
            <a:ext cx="2018100" cy="3381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a:latin typeface="Inria Serif"/>
                <a:ea typeface="Inria Serif"/>
                <a:cs typeface="Inria Serif"/>
                <a:sym typeface="Inria Serif"/>
              </a:rPr>
              <a:t>Empowerment</a:t>
            </a:r>
            <a:endParaRPr b="1">
              <a:latin typeface="Inria Serif"/>
              <a:ea typeface="Inria Serif"/>
              <a:cs typeface="Inria Serif"/>
              <a:sym typeface="Inria Serif"/>
            </a:endParaRPr>
          </a:p>
          <a:p>
            <a:pPr indent="0" lvl="0" marL="0" rtl="0" algn="ctr">
              <a:spcBef>
                <a:spcPts val="600"/>
              </a:spcBef>
              <a:spcAft>
                <a:spcPts val="0"/>
              </a:spcAft>
              <a:buNone/>
            </a:pPr>
            <a:r>
              <a:rPr lang="en" sz="1900"/>
              <a:t>engaging and cooperating with others needs &amp; listening to their ideas, offering feedback, valuing their inputs. </a:t>
            </a:r>
            <a:endParaRPr sz="1900"/>
          </a:p>
          <a:p>
            <a:pPr indent="0" lvl="0" marL="0" rtl="0" algn="ctr">
              <a:spcBef>
                <a:spcPts val="600"/>
              </a:spcBef>
              <a:spcAft>
                <a:spcPts val="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455700" y="823775"/>
            <a:ext cx="1623900" cy="386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Funnel for project awareness</a:t>
            </a:r>
            <a:endParaRPr/>
          </a:p>
        </p:txBody>
      </p:sp>
      <p:sp>
        <p:nvSpPr>
          <p:cNvPr id="89" name="Google Shape;89;p16"/>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pSp>
        <p:nvGrpSpPr>
          <p:cNvPr id="90" name="Google Shape;90;p16"/>
          <p:cNvGrpSpPr/>
          <p:nvPr/>
        </p:nvGrpSpPr>
        <p:grpSpPr>
          <a:xfrm>
            <a:off x="2744168" y="1399005"/>
            <a:ext cx="3451584" cy="3103040"/>
            <a:chOff x="3778727" y="4460423"/>
            <a:chExt cx="720160" cy="647438"/>
          </a:xfrm>
        </p:grpSpPr>
        <p:sp>
          <p:nvSpPr>
            <p:cNvPr id="91" name="Google Shape;91;p16"/>
            <p:cNvSpPr/>
            <p:nvPr/>
          </p:nvSpPr>
          <p:spPr>
            <a:xfrm>
              <a:off x="3957011" y="4902228"/>
              <a:ext cx="364723" cy="110621"/>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Inria Serif"/>
                  <a:ea typeface="Inria Serif"/>
                  <a:cs typeface="Inria Serif"/>
                  <a:sym typeface="Inria Serif"/>
                </a:rPr>
                <a:t>LEARN</a:t>
              </a:r>
              <a:endParaRPr b="1" i="0" sz="1200" u="none" cap="none" strike="noStrike">
                <a:solidFill>
                  <a:schemeClr val="lt1"/>
                </a:solidFill>
                <a:latin typeface="Inria Serif"/>
                <a:ea typeface="Inria Serif"/>
                <a:cs typeface="Inria Serif"/>
                <a:sym typeface="Inria Serif"/>
              </a:endParaRPr>
            </a:p>
          </p:txBody>
        </p:sp>
        <p:sp>
          <p:nvSpPr>
            <p:cNvPr id="92" name="Google Shape;92;p16"/>
            <p:cNvSpPr/>
            <p:nvPr/>
          </p:nvSpPr>
          <p:spPr>
            <a:xfrm>
              <a:off x="4002092" y="4999728"/>
              <a:ext cx="275015" cy="108132"/>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Inria Serif"/>
                  <a:ea typeface="Inria Serif"/>
                  <a:cs typeface="Inria Serif"/>
                  <a:sym typeface="Inria Serif"/>
                </a:rPr>
                <a:t>WOMM</a:t>
              </a:r>
              <a:endParaRPr b="1" i="0" sz="1200" u="none" cap="none" strike="noStrike">
                <a:solidFill>
                  <a:schemeClr val="lt1"/>
                </a:solidFill>
                <a:latin typeface="Inria Serif"/>
                <a:ea typeface="Inria Serif"/>
                <a:cs typeface="Inria Serif"/>
                <a:sym typeface="Inria Serif"/>
              </a:endParaRPr>
            </a:p>
          </p:txBody>
        </p:sp>
        <p:sp>
          <p:nvSpPr>
            <p:cNvPr id="93" name="Google Shape;93;p16"/>
            <p:cNvSpPr/>
            <p:nvPr/>
          </p:nvSpPr>
          <p:spPr>
            <a:xfrm>
              <a:off x="3780312" y="4519014"/>
              <a:ext cx="718575" cy="115145"/>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Inria Serif"/>
                  <a:ea typeface="Inria Serif"/>
                  <a:cs typeface="Inria Serif"/>
                  <a:sym typeface="Inria Serif"/>
                </a:rPr>
                <a:t>PROJECT </a:t>
              </a:r>
              <a:r>
                <a:rPr b="1" lang="en" sz="1200">
                  <a:solidFill>
                    <a:schemeClr val="lt1"/>
                  </a:solidFill>
                  <a:latin typeface="Inria Serif"/>
                  <a:ea typeface="Inria Serif"/>
                  <a:cs typeface="Inria Serif"/>
                  <a:sym typeface="Inria Serif"/>
                </a:rPr>
                <a:t>AWARENESS</a:t>
              </a:r>
              <a:endParaRPr b="1" i="0" sz="1200" u="none" cap="none" strike="noStrike">
                <a:solidFill>
                  <a:schemeClr val="lt1"/>
                </a:solidFill>
                <a:latin typeface="Inria Serif"/>
                <a:ea typeface="Inria Serif"/>
                <a:cs typeface="Inria Serif"/>
                <a:sym typeface="Inria Serif"/>
              </a:endParaRPr>
            </a:p>
          </p:txBody>
        </p:sp>
        <p:sp>
          <p:nvSpPr>
            <p:cNvPr id="94" name="Google Shape;94;p16"/>
            <p:cNvSpPr/>
            <p:nvPr/>
          </p:nvSpPr>
          <p:spPr>
            <a:xfrm>
              <a:off x="3868662" y="4710395"/>
              <a:ext cx="541875" cy="112657"/>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Inria Serif"/>
                  <a:ea typeface="Inria Serif"/>
                  <a:cs typeface="Inria Serif"/>
                  <a:sym typeface="Inria Serif"/>
                </a:rPr>
                <a:t>EVENT DISCOVERY</a:t>
              </a:r>
              <a:endParaRPr b="1" i="0" sz="1200" u="none" cap="none" strike="noStrike">
                <a:solidFill>
                  <a:schemeClr val="lt1"/>
                </a:solidFill>
                <a:latin typeface="Inria Serif"/>
                <a:ea typeface="Inria Serif"/>
                <a:cs typeface="Inria Serif"/>
                <a:sym typeface="Inria Serif"/>
              </a:endParaRPr>
            </a:p>
          </p:txBody>
        </p:sp>
        <p:sp>
          <p:nvSpPr>
            <p:cNvPr id="95" name="Google Shape;95;p16"/>
            <p:cNvSpPr/>
            <p:nvPr/>
          </p:nvSpPr>
          <p:spPr>
            <a:xfrm>
              <a:off x="3824940" y="4614704"/>
              <a:ext cx="629543" cy="11401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Inria Serif"/>
                  <a:ea typeface="Inria Serif"/>
                  <a:cs typeface="Inria Serif"/>
                  <a:sym typeface="Inria Serif"/>
                </a:rPr>
                <a:t>PROJECT  </a:t>
              </a:r>
              <a:r>
                <a:rPr b="1" lang="en" sz="1200">
                  <a:solidFill>
                    <a:schemeClr val="lt1"/>
                  </a:solidFill>
                  <a:latin typeface="Inria Serif"/>
                  <a:ea typeface="Inria Serif"/>
                  <a:cs typeface="Inria Serif"/>
                  <a:sym typeface="Inria Serif"/>
                </a:rPr>
                <a:t>DISCOVERY</a:t>
              </a:r>
              <a:endParaRPr b="1" i="0" sz="1200" u="none" cap="none" strike="noStrike">
                <a:solidFill>
                  <a:schemeClr val="lt1"/>
                </a:solidFill>
                <a:latin typeface="Inria Serif"/>
                <a:ea typeface="Inria Serif"/>
                <a:cs typeface="Inria Serif"/>
                <a:sym typeface="Inria Serif"/>
              </a:endParaRPr>
            </a:p>
          </p:txBody>
        </p:sp>
        <p:sp>
          <p:nvSpPr>
            <p:cNvPr id="96" name="Google Shape;96;p16"/>
            <p:cNvSpPr/>
            <p:nvPr/>
          </p:nvSpPr>
          <p:spPr>
            <a:xfrm>
              <a:off x="3912610" y="4806085"/>
              <a:ext cx="453525" cy="112204"/>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Inria Serif"/>
                  <a:ea typeface="Inria Serif"/>
                  <a:cs typeface="Inria Serif"/>
                  <a:sym typeface="Inria Serif"/>
                </a:rPr>
                <a:t>EVENT</a:t>
              </a:r>
              <a:endParaRPr b="1" i="0" sz="1200" u="none" cap="none" strike="noStrike">
                <a:solidFill>
                  <a:schemeClr val="lt1"/>
                </a:solidFill>
                <a:latin typeface="Inria Serif"/>
                <a:ea typeface="Inria Serif"/>
                <a:cs typeface="Inria Serif"/>
                <a:sym typeface="Inria Serif"/>
              </a:endParaRPr>
            </a:p>
          </p:txBody>
        </p:sp>
        <p:sp>
          <p:nvSpPr>
            <p:cNvPr id="97" name="Google Shape;97;p16"/>
            <p:cNvSpPr/>
            <p:nvPr/>
          </p:nvSpPr>
          <p:spPr>
            <a:xfrm>
              <a:off x="3778727" y="4460423"/>
              <a:ext cx="719100" cy="792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1" i="0" sz="1200" u="none" cap="none" strike="noStrike">
                <a:solidFill>
                  <a:schemeClr val="lt1"/>
                </a:solidFill>
                <a:latin typeface="Inria Serif"/>
                <a:ea typeface="Inria Serif"/>
                <a:cs typeface="Inria Serif"/>
                <a:sym typeface="Inria Serif"/>
              </a:endParaRPr>
            </a:p>
          </p:txBody>
        </p:sp>
      </p:grpSp>
      <p:cxnSp>
        <p:nvCxnSpPr>
          <p:cNvPr id="98" name="Google Shape;98;p16"/>
          <p:cNvCxnSpPr/>
          <p:nvPr/>
        </p:nvCxnSpPr>
        <p:spPr>
          <a:xfrm>
            <a:off x="6119418" y="1912701"/>
            <a:ext cx="1011000" cy="0"/>
          </a:xfrm>
          <a:prstGeom prst="straightConnector1">
            <a:avLst/>
          </a:prstGeom>
          <a:noFill/>
          <a:ln cap="flat" cmpd="sng" w="9525">
            <a:solidFill>
              <a:schemeClr val="accent1"/>
            </a:solidFill>
            <a:prstDash val="solid"/>
            <a:round/>
            <a:headEnd len="med" w="med" type="oval"/>
            <a:tailEnd len="med" w="med" type="oval"/>
          </a:ln>
        </p:spPr>
      </p:cxnSp>
      <p:sp>
        <p:nvSpPr>
          <p:cNvPr id="99" name="Google Shape;99;p16"/>
          <p:cNvSpPr txBox="1"/>
          <p:nvPr/>
        </p:nvSpPr>
        <p:spPr>
          <a:xfrm>
            <a:off x="7189379" y="1748127"/>
            <a:ext cx="1498800" cy="329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 sz="1000">
                <a:solidFill>
                  <a:schemeClr val="dk1"/>
                </a:solidFill>
                <a:latin typeface="Inria Serif"/>
                <a:ea typeface="Inria Serif"/>
                <a:cs typeface="Inria Serif"/>
                <a:sym typeface="Inria Serif"/>
              </a:rPr>
              <a:t>PHYSICAL POSTERS AROUND CAMPUS</a:t>
            </a:r>
            <a:endParaRPr b="1" sz="1000">
              <a:solidFill>
                <a:schemeClr val="dk1"/>
              </a:solidFill>
              <a:latin typeface="Inria Serif"/>
              <a:ea typeface="Inria Serif"/>
              <a:cs typeface="Inria Serif"/>
              <a:sym typeface="Inria Serif"/>
            </a:endParaRPr>
          </a:p>
        </p:txBody>
      </p:sp>
      <p:cxnSp>
        <p:nvCxnSpPr>
          <p:cNvPr id="100" name="Google Shape;100;p16"/>
          <p:cNvCxnSpPr/>
          <p:nvPr/>
        </p:nvCxnSpPr>
        <p:spPr>
          <a:xfrm>
            <a:off x="5970500" y="2373418"/>
            <a:ext cx="1160100" cy="0"/>
          </a:xfrm>
          <a:prstGeom prst="straightConnector1">
            <a:avLst/>
          </a:prstGeom>
          <a:noFill/>
          <a:ln cap="flat" cmpd="sng" w="9525">
            <a:solidFill>
              <a:schemeClr val="accent2"/>
            </a:solidFill>
            <a:prstDash val="solid"/>
            <a:round/>
            <a:headEnd len="med" w="med" type="oval"/>
            <a:tailEnd len="med" w="med" type="oval"/>
          </a:ln>
        </p:spPr>
      </p:cxnSp>
      <p:sp>
        <p:nvSpPr>
          <p:cNvPr id="101" name="Google Shape;101;p16"/>
          <p:cNvSpPr txBox="1"/>
          <p:nvPr/>
        </p:nvSpPr>
        <p:spPr>
          <a:xfrm>
            <a:off x="7189379" y="2208834"/>
            <a:ext cx="1498800" cy="329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 sz="1000">
                <a:solidFill>
                  <a:schemeClr val="dk1"/>
                </a:solidFill>
                <a:latin typeface="Inria Serif"/>
                <a:ea typeface="Inria Serif"/>
                <a:cs typeface="Inria Serif"/>
                <a:sym typeface="Inria Serif"/>
              </a:rPr>
              <a:t>VISITING INSTAGRAM PAGE</a:t>
            </a:r>
            <a:endParaRPr b="1" sz="1000">
              <a:solidFill>
                <a:schemeClr val="dk1"/>
              </a:solidFill>
              <a:latin typeface="Inria Serif"/>
              <a:ea typeface="Inria Serif"/>
              <a:cs typeface="Inria Serif"/>
              <a:sym typeface="Inria Serif"/>
            </a:endParaRPr>
          </a:p>
        </p:txBody>
      </p:sp>
      <p:cxnSp>
        <p:nvCxnSpPr>
          <p:cNvPr id="102" name="Google Shape;102;p16"/>
          <p:cNvCxnSpPr/>
          <p:nvPr/>
        </p:nvCxnSpPr>
        <p:spPr>
          <a:xfrm>
            <a:off x="5758877" y="2834135"/>
            <a:ext cx="1371600" cy="0"/>
          </a:xfrm>
          <a:prstGeom prst="straightConnector1">
            <a:avLst/>
          </a:prstGeom>
          <a:noFill/>
          <a:ln cap="flat" cmpd="sng" w="9525">
            <a:solidFill>
              <a:schemeClr val="accent3"/>
            </a:solidFill>
            <a:prstDash val="solid"/>
            <a:round/>
            <a:headEnd len="med" w="med" type="oval"/>
            <a:tailEnd len="med" w="med" type="oval"/>
          </a:ln>
        </p:spPr>
      </p:cxnSp>
      <p:sp>
        <p:nvSpPr>
          <p:cNvPr id="103" name="Google Shape;103;p16"/>
          <p:cNvSpPr txBox="1"/>
          <p:nvPr/>
        </p:nvSpPr>
        <p:spPr>
          <a:xfrm>
            <a:off x="7189379" y="2669540"/>
            <a:ext cx="1498800" cy="329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 sz="1000">
                <a:solidFill>
                  <a:schemeClr val="dk1"/>
                </a:solidFill>
                <a:latin typeface="Inria Serif"/>
                <a:ea typeface="Inria Serif"/>
                <a:cs typeface="Inria Serif"/>
                <a:sym typeface="Inria Serif"/>
              </a:rPr>
              <a:t>CLICK THE LINK &amp; GO TO OUR WEBSITE</a:t>
            </a:r>
            <a:endParaRPr b="1" sz="1000">
              <a:solidFill>
                <a:schemeClr val="dk1"/>
              </a:solidFill>
              <a:latin typeface="Inria Serif"/>
              <a:ea typeface="Inria Serif"/>
              <a:cs typeface="Inria Serif"/>
              <a:sym typeface="Inria Serif"/>
            </a:endParaRPr>
          </a:p>
        </p:txBody>
      </p:sp>
      <p:cxnSp>
        <p:nvCxnSpPr>
          <p:cNvPr id="104" name="Google Shape;104;p16"/>
          <p:cNvCxnSpPr/>
          <p:nvPr/>
        </p:nvCxnSpPr>
        <p:spPr>
          <a:xfrm>
            <a:off x="5578606" y="3294828"/>
            <a:ext cx="1551900" cy="0"/>
          </a:xfrm>
          <a:prstGeom prst="straightConnector1">
            <a:avLst/>
          </a:prstGeom>
          <a:noFill/>
          <a:ln cap="flat" cmpd="sng" w="9525">
            <a:solidFill>
              <a:schemeClr val="accent4"/>
            </a:solidFill>
            <a:prstDash val="solid"/>
            <a:round/>
            <a:headEnd len="med" w="med" type="oval"/>
            <a:tailEnd len="med" w="med" type="oval"/>
          </a:ln>
        </p:spPr>
      </p:cxnSp>
      <p:sp>
        <p:nvSpPr>
          <p:cNvPr id="105" name="Google Shape;105;p16"/>
          <p:cNvSpPr txBox="1"/>
          <p:nvPr/>
        </p:nvSpPr>
        <p:spPr>
          <a:xfrm>
            <a:off x="7189379" y="3130247"/>
            <a:ext cx="1498800" cy="329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 sz="1000">
                <a:solidFill>
                  <a:schemeClr val="dk1"/>
                </a:solidFill>
                <a:latin typeface="Inria Serif"/>
                <a:ea typeface="Inria Serif"/>
                <a:cs typeface="Inria Serif"/>
                <a:sym typeface="Inria Serif"/>
              </a:rPr>
              <a:t>COMING TO OUR EVENT</a:t>
            </a:r>
            <a:endParaRPr b="1" sz="1000">
              <a:solidFill>
                <a:schemeClr val="dk1"/>
              </a:solidFill>
              <a:latin typeface="Inria Serif"/>
              <a:ea typeface="Inria Serif"/>
              <a:cs typeface="Inria Serif"/>
              <a:sym typeface="Inria Serif"/>
            </a:endParaRPr>
          </a:p>
        </p:txBody>
      </p:sp>
      <p:cxnSp>
        <p:nvCxnSpPr>
          <p:cNvPr id="106" name="Google Shape;106;p16"/>
          <p:cNvCxnSpPr/>
          <p:nvPr/>
        </p:nvCxnSpPr>
        <p:spPr>
          <a:xfrm>
            <a:off x="5382647" y="3755545"/>
            <a:ext cx="1747800" cy="0"/>
          </a:xfrm>
          <a:prstGeom prst="straightConnector1">
            <a:avLst/>
          </a:prstGeom>
          <a:noFill/>
          <a:ln cap="flat" cmpd="sng" w="9525">
            <a:solidFill>
              <a:schemeClr val="accent5"/>
            </a:solidFill>
            <a:prstDash val="solid"/>
            <a:round/>
            <a:headEnd len="med" w="med" type="oval"/>
            <a:tailEnd len="med" w="med" type="oval"/>
          </a:ln>
        </p:spPr>
      </p:cxnSp>
      <p:sp>
        <p:nvSpPr>
          <p:cNvPr id="107" name="Google Shape;107;p16"/>
          <p:cNvSpPr txBox="1"/>
          <p:nvPr/>
        </p:nvSpPr>
        <p:spPr>
          <a:xfrm>
            <a:off x="7189379" y="3590954"/>
            <a:ext cx="1498800" cy="329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 sz="1000">
                <a:solidFill>
                  <a:schemeClr val="dk1"/>
                </a:solidFill>
                <a:latin typeface="Inria Serif"/>
                <a:ea typeface="Inria Serif"/>
                <a:cs typeface="Inria Serif"/>
                <a:sym typeface="Inria Serif"/>
              </a:rPr>
              <a:t>LEARNING &amp; APPLYING </a:t>
            </a:r>
            <a:endParaRPr b="1" sz="1000">
              <a:solidFill>
                <a:schemeClr val="dk1"/>
              </a:solidFill>
              <a:latin typeface="Inria Serif"/>
              <a:ea typeface="Inria Serif"/>
              <a:cs typeface="Inria Serif"/>
              <a:sym typeface="Inria Serif"/>
            </a:endParaRPr>
          </a:p>
        </p:txBody>
      </p:sp>
      <p:cxnSp>
        <p:nvCxnSpPr>
          <p:cNvPr id="108" name="Google Shape;108;p16"/>
          <p:cNvCxnSpPr/>
          <p:nvPr/>
        </p:nvCxnSpPr>
        <p:spPr>
          <a:xfrm>
            <a:off x="5178868" y="4216238"/>
            <a:ext cx="1943400" cy="0"/>
          </a:xfrm>
          <a:prstGeom prst="straightConnector1">
            <a:avLst/>
          </a:prstGeom>
          <a:noFill/>
          <a:ln cap="flat" cmpd="sng" w="9525">
            <a:solidFill>
              <a:schemeClr val="accent6"/>
            </a:solidFill>
            <a:prstDash val="solid"/>
            <a:round/>
            <a:headEnd len="med" w="med" type="oval"/>
            <a:tailEnd len="med" w="med" type="oval"/>
          </a:ln>
        </p:spPr>
      </p:cxnSp>
      <p:sp>
        <p:nvSpPr>
          <p:cNvPr id="109" name="Google Shape;109;p16"/>
          <p:cNvSpPr txBox="1"/>
          <p:nvPr/>
        </p:nvSpPr>
        <p:spPr>
          <a:xfrm>
            <a:off x="7189379" y="4051661"/>
            <a:ext cx="1498800" cy="329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 sz="1000">
                <a:solidFill>
                  <a:schemeClr val="dk1"/>
                </a:solidFill>
                <a:latin typeface="Inria Serif"/>
                <a:ea typeface="Inria Serif"/>
                <a:cs typeface="Inria Serif"/>
                <a:sym typeface="Inria Serif"/>
              </a:rPr>
              <a:t>BECOME TITLE IX ADVOCATE, SHARE WITH FRIENDS</a:t>
            </a:r>
            <a:endParaRPr b="1" sz="1000">
              <a:solidFill>
                <a:schemeClr val="dk1"/>
              </a:solidFill>
              <a:latin typeface="Inria Serif"/>
              <a:ea typeface="Inria Serif"/>
              <a:cs typeface="Inria Serif"/>
              <a:sym typeface="Inria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7"/>
          <p:cNvPicPr preferRelativeResize="0"/>
          <p:nvPr/>
        </p:nvPicPr>
        <p:blipFill>
          <a:blip r:embed="rId3">
            <a:alphaModFix/>
          </a:blip>
          <a:stretch>
            <a:fillRect/>
          </a:stretch>
        </p:blipFill>
        <p:spPr>
          <a:xfrm>
            <a:off x="5046350" y="-58225"/>
            <a:ext cx="3705124" cy="5259950"/>
          </a:xfrm>
          <a:prstGeom prst="rect">
            <a:avLst/>
          </a:prstGeom>
          <a:noFill/>
          <a:ln>
            <a:noFill/>
          </a:ln>
        </p:spPr>
      </p:pic>
      <p:sp>
        <p:nvSpPr>
          <p:cNvPr id="115" name="Google Shape;115;p17"/>
          <p:cNvSpPr txBox="1"/>
          <p:nvPr>
            <p:ph type="title"/>
          </p:nvPr>
        </p:nvSpPr>
        <p:spPr>
          <a:xfrm>
            <a:off x="455700" y="1586238"/>
            <a:ext cx="3623100" cy="334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Posters</a:t>
            </a:r>
            <a:endParaRPr/>
          </a:p>
        </p:txBody>
      </p:sp>
      <p:sp>
        <p:nvSpPr>
          <p:cNvPr id="116" name="Google Shape;116;p17"/>
          <p:cNvSpPr txBox="1"/>
          <p:nvPr>
            <p:ph idx="1" type="body"/>
          </p:nvPr>
        </p:nvSpPr>
        <p:spPr>
          <a:xfrm>
            <a:off x="455700" y="2139163"/>
            <a:ext cx="3623100" cy="141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Promote awareness around campus: </a:t>
            </a:r>
            <a:endParaRPr/>
          </a:p>
          <a:p>
            <a:pPr indent="0" lvl="0" marL="0" rtl="0" algn="l">
              <a:spcBef>
                <a:spcPts val="600"/>
              </a:spcBef>
              <a:spcAft>
                <a:spcPts val="0"/>
              </a:spcAft>
              <a:buNone/>
            </a:pPr>
            <a:r>
              <a:rPr lang="en"/>
              <a:t>-Aloha Center</a:t>
            </a:r>
            <a:endParaRPr/>
          </a:p>
          <a:p>
            <a:pPr indent="0" lvl="0" marL="0" rtl="0" algn="l">
              <a:spcBef>
                <a:spcPts val="600"/>
              </a:spcBef>
              <a:spcAft>
                <a:spcPts val="0"/>
              </a:spcAft>
              <a:buNone/>
            </a:pPr>
            <a:r>
              <a:rPr lang="en"/>
              <a:t>-The Quad</a:t>
            </a:r>
            <a:endParaRPr/>
          </a:p>
          <a:p>
            <a:pPr indent="0" lvl="0" marL="0" rtl="0" algn="l">
              <a:spcBef>
                <a:spcPts val="600"/>
              </a:spcBef>
              <a:spcAft>
                <a:spcPts val="600"/>
              </a:spcAft>
              <a:buNone/>
            </a:pPr>
            <a:r>
              <a:rPr lang="en"/>
              <a:t>-Hales</a:t>
            </a:r>
            <a:endParaRPr/>
          </a:p>
        </p:txBody>
      </p:sp>
      <p:sp>
        <p:nvSpPr>
          <p:cNvPr id="117" name="Google Shape;117;p17"/>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idx="1" type="body"/>
          </p:nvPr>
        </p:nvSpPr>
        <p:spPr>
          <a:xfrm>
            <a:off x="455700" y="2139163"/>
            <a:ext cx="3623100" cy="141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Promote awareness around campus: </a:t>
            </a:r>
            <a:endParaRPr/>
          </a:p>
          <a:p>
            <a:pPr indent="0" lvl="0" marL="0" rtl="0" algn="l">
              <a:spcBef>
                <a:spcPts val="600"/>
              </a:spcBef>
              <a:spcAft>
                <a:spcPts val="0"/>
              </a:spcAft>
              <a:buNone/>
            </a:pPr>
            <a:r>
              <a:rPr lang="en"/>
              <a:t>-Aloha Center</a:t>
            </a:r>
            <a:endParaRPr/>
          </a:p>
          <a:p>
            <a:pPr indent="0" lvl="0" marL="0" rtl="0" algn="l">
              <a:spcBef>
                <a:spcPts val="600"/>
              </a:spcBef>
              <a:spcAft>
                <a:spcPts val="0"/>
              </a:spcAft>
              <a:buNone/>
            </a:pPr>
            <a:r>
              <a:rPr lang="en"/>
              <a:t>-The Quad</a:t>
            </a:r>
            <a:endParaRPr/>
          </a:p>
          <a:p>
            <a:pPr indent="0" lvl="0" marL="0" rtl="0" algn="l">
              <a:spcBef>
                <a:spcPts val="600"/>
              </a:spcBef>
              <a:spcAft>
                <a:spcPts val="600"/>
              </a:spcAft>
              <a:buNone/>
            </a:pPr>
            <a:r>
              <a:rPr lang="en"/>
              <a:t>-Hales</a:t>
            </a:r>
            <a:endParaRPr/>
          </a:p>
        </p:txBody>
      </p:sp>
      <p:pic>
        <p:nvPicPr>
          <p:cNvPr id="123" name="Google Shape;123;p18"/>
          <p:cNvPicPr preferRelativeResize="0"/>
          <p:nvPr/>
        </p:nvPicPr>
        <p:blipFill>
          <a:blip r:embed="rId3">
            <a:alphaModFix/>
          </a:blip>
          <a:stretch>
            <a:fillRect/>
          </a:stretch>
        </p:blipFill>
        <p:spPr>
          <a:xfrm>
            <a:off x="5046350" y="-58214"/>
            <a:ext cx="3705124" cy="5240366"/>
          </a:xfrm>
          <a:prstGeom prst="rect">
            <a:avLst/>
          </a:prstGeom>
          <a:noFill/>
          <a:ln>
            <a:noFill/>
          </a:ln>
        </p:spPr>
      </p:pic>
      <p:sp>
        <p:nvSpPr>
          <p:cNvPr id="124" name="Google Shape;124;p18"/>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25" name="Google Shape;125;p18"/>
          <p:cNvSpPr txBox="1"/>
          <p:nvPr>
            <p:ph type="title"/>
          </p:nvPr>
        </p:nvSpPr>
        <p:spPr>
          <a:xfrm>
            <a:off x="455700" y="1586238"/>
            <a:ext cx="3623100" cy="334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Posters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txBox="1"/>
          <p:nvPr>
            <p:ph idx="4294967295" type="subTitle"/>
          </p:nvPr>
        </p:nvSpPr>
        <p:spPr>
          <a:xfrm>
            <a:off x="855300" y="1564477"/>
            <a:ext cx="2696100" cy="305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400"/>
              <a:t>Gender Discrimination goes beyond pay differences and job offers, it is also more prominent in certain industries. </a:t>
            </a:r>
            <a:r>
              <a:rPr b="1" lang="en" sz="1400">
                <a:latin typeface="Inria Serif"/>
                <a:ea typeface="Inria Serif"/>
                <a:cs typeface="Inria Serif"/>
                <a:sym typeface="Inria Serif"/>
              </a:rPr>
              <a:t>Recognizing the need for a change </a:t>
            </a:r>
            <a:r>
              <a:rPr b="1" lang="en" sz="1400"/>
              <a:t>is the first step in creating a environment actively fighting sexism.  </a:t>
            </a:r>
            <a:endParaRPr b="1" sz="1400"/>
          </a:p>
          <a:p>
            <a:pPr indent="0" lvl="0" marL="0" rtl="0" algn="l">
              <a:spcBef>
                <a:spcPts val="600"/>
              </a:spcBef>
              <a:spcAft>
                <a:spcPts val="0"/>
              </a:spcAft>
              <a:buNone/>
            </a:pPr>
            <a:r>
              <a:rPr b="1" lang="en" sz="1400"/>
              <a:t>Have you seen any recent breakthroughs in gender discrimination? </a:t>
            </a:r>
            <a:endParaRPr b="1" sz="1400"/>
          </a:p>
          <a:p>
            <a:pPr indent="0" lvl="0" marL="0" rtl="0" algn="l">
              <a:spcBef>
                <a:spcPts val="600"/>
              </a:spcBef>
              <a:spcAft>
                <a:spcPts val="0"/>
              </a:spcAft>
              <a:buNone/>
            </a:pPr>
            <a:r>
              <a:t/>
            </a:r>
            <a:endParaRPr b="1" sz="1400"/>
          </a:p>
          <a:p>
            <a:pPr indent="0" lvl="0" marL="0" rtl="0" algn="l">
              <a:spcBef>
                <a:spcPts val="600"/>
              </a:spcBef>
              <a:spcAft>
                <a:spcPts val="600"/>
              </a:spcAft>
              <a:buClr>
                <a:schemeClr val="dk1"/>
              </a:buClr>
              <a:buSzPts val="1100"/>
              <a:buFont typeface="Arial"/>
              <a:buNone/>
            </a:pPr>
            <a:r>
              <a:t/>
            </a:r>
            <a:endParaRPr b="1" sz="1400"/>
          </a:p>
        </p:txBody>
      </p:sp>
      <p:sp>
        <p:nvSpPr>
          <p:cNvPr id="131" name="Google Shape;131;p19"/>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32" name="Google Shape;132;p19"/>
          <p:cNvPicPr preferRelativeResize="0"/>
          <p:nvPr/>
        </p:nvPicPr>
        <p:blipFill rotWithShape="1">
          <a:blip r:embed="rId3">
            <a:alphaModFix/>
          </a:blip>
          <a:srcRect b="0" l="35458" r="0" t="0"/>
          <a:stretch/>
        </p:blipFill>
        <p:spPr>
          <a:xfrm>
            <a:off x="3824649" y="453975"/>
            <a:ext cx="4863650" cy="4235575"/>
          </a:xfrm>
          <a:prstGeom prst="rect">
            <a:avLst/>
          </a:prstGeom>
          <a:noFill/>
          <a:ln>
            <a:noFill/>
          </a:ln>
        </p:spPr>
      </p:pic>
      <p:sp>
        <p:nvSpPr>
          <p:cNvPr id="133" name="Google Shape;133;p19"/>
          <p:cNvSpPr txBox="1"/>
          <p:nvPr>
            <p:ph idx="4294967295" type="ctrTitle"/>
          </p:nvPr>
        </p:nvSpPr>
        <p:spPr>
          <a:xfrm>
            <a:off x="855300" y="967588"/>
            <a:ext cx="3195000" cy="40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400"/>
              <a:t>Instagram–Caption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idx="1" type="body"/>
          </p:nvPr>
        </p:nvSpPr>
        <p:spPr>
          <a:xfrm>
            <a:off x="855300" y="1490725"/>
            <a:ext cx="3091800" cy="3193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400">
                <a:latin typeface="Inria Serif"/>
                <a:ea typeface="Inria Serif"/>
                <a:cs typeface="Inria Serif"/>
                <a:sym typeface="Inria Serif"/>
              </a:rPr>
              <a:t>42% of women</a:t>
            </a:r>
            <a:r>
              <a:rPr lang="en" sz="1400"/>
              <a:t> experience gender discrimination in workplace in the U.S. and it comes in many different forms such as earning less than men in doing the same task. Women with a bachelor’s degree or more education report experiencing discrimination across a range of items at significantly higher rates than women with less education.</a:t>
            </a:r>
            <a:endParaRPr sz="1400"/>
          </a:p>
          <a:p>
            <a:pPr indent="0" lvl="0" marL="0" rtl="0" algn="l">
              <a:spcBef>
                <a:spcPts val="600"/>
              </a:spcBef>
              <a:spcAft>
                <a:spcPts val="0"/>
              </a:spcAft>
              <a:buNone/>
            </a:pPr>
            <a:r>
              <a:rPr lang="en" sz="1400"/>
              <a:t>What do you think would be a great step towards </a:t>
            </a:r>
            <a:r>
              <a:rPr b="1" lang="en" sz="1400">
                <a:latin typeface="Inria Serif"/>
                <a:ea typeface="Inria Serif"/>
                <a:cs typeface="Inria Serif"/>
                <a:sym typeface="Inria Serif"/>
              </a:rPr>
              <a:t>breaking down</a:t>
            </a:r>
            <a:r>
              <a:rPr lang="en" sz="1400"/>
              <a:t> discriminatory practices? </a:t>
            </a:r>
            <a:endParaRPr sz="1400"/>
          </a:p>
          <a:p>
            <a:pPr indent="0" lvl="0" marL="0" rtl="0" algn="l">
              <a:spcBef>
                <a:spcPts val="600"/>
              </a:spcBef>
              <a:spcAft>
                <a:spcPts val="600"/>
              </a:spcAft>
              <a:buNone/>
            </a:pPr>
            <a:r>
              <a:t/>
            </a:r>
            <a:endParaRPr sz="1400"/>
          </a:p>
        </p:txBody>
      </p:sp>
      <p:pic>
        <p:nvPicPr>
          <p:cNvPr id="139" name="Google Shape;139;p20"/>
          <p:cNvPicPr preferRelativeResize="0"/>
          <p:nvPr/>
        </p:nvPicPr>
        <p:blipFill rotWithShape="1">
          <a:blip r:embed="rId3">
            <a:alphaModFix/>
          </a:blip>
          <a:srcRect b="26980" l="912" r="8753" t="3516"/>
          <a:stretch/>
        </p:blipFill>
        <p:spPr>
          <a:xfrm>
            <a:off x="5026875" y="459275"/>
            <a:ext cx="3661425" cy="4224949"/>
          </a:xfrm>
          <a:prstGeom prst="rect">
            <a:avLst/>
          </a:prstGeom>
          <a:noFill/>
          <a:ln>
            <a:noFill/>
          </a:ln>
        </p:spPr>
      </p:pic>
      <p:sp>
        <p:nvSpPr>
          <p:cNvPr id="140" name="Google Shape;140;p20"/>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41" name="Google Shape;141;p20"/>
          <p:cNvPicPr preferRelativeResize="0"/>
          <p:nvPr/>
        </p:nvPicPr>
        <p:blipFill rotWithShape="1">
          <a:blip r:embed="rId4">
            <a:alphaModFix/>
          </a:blip>
          <a:srcRect b="0" l="13121" r="13121" t="0"/>
          <a:stretch/>
        </p:blipFill>
        <p:spPr>
          <a:xfrm>
            <a:off x="5026875" y="459275"/>
            <a:ext cx="3661425" cy="4224951"/>
          </a:xfrm>
          <a:prstGeom prst="rect">
            <a:avLst/>
          </a:prstGeom>
          <a:noFill/>
          <a:ln>
            <a:noFill/>
          </a:ln>
        </p:spPr>
      </p:pic>
      <p:sp>
        <p:nvSpPr>
          <p:cNvPr id="142" name="Google Shape;142;p20"/>
          <p:cNvSpPr txBox="1"/>
          <p:nvPr>
            <p:ph idx="4294967295" type="ctrTitle"/>
          </p:nvPr>
        </p:nvSpPr>
        <p:spPr>
          <a:xfrm>
            <a:off x="855300" y="967588"/>
            <a:ext cx="3195000" cy="40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400"/>
              <a:t>Instagram–Caption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48" name="Google Shape;148;p21"/>
          <p:cNvPicPr preferRelativeResize="0"/>
          <p:nvPr/>
        </p:nvPicPr>
        <p:blipFill>
          <a:blip r:embed="rId3">
            <a:alphaModFix/>
          </a:blip>
          <a:stretch>
            <a:fillRect/>
          </a:stretch>
        </p:blipFill>
        <p:spPr>
          <a:xfrm>
            <a:off x="463225" y="453875"/>
            <a:ext cx="4208718" cy="4233875"/>
          </a:xfrm>
          <a:prstGeom prst="rect">
            <a:avLst/>
          </a:prstGeom>
          <a:noFill/>
          <a:ln>
            <a:noFill/>
          </a:ln>
        </p:spPr>
      </p:pic>
      <p:sp>
        <p:nvSpPr>
          <p:cNvPr id="149" name="Google Shape;149;p21"/>
          <p:cNvSpPr txBox="1"/>
          <p:nvPr>
            <p:ph idx="4294967295" type="body"/>
          </p:nvPr>
        </p:nvSpPr>
        <p:spPr>
          <a:xfrm>
            <a:off x="5094450" y="1263800"/>
            <a:ext cx="3242700" cy="3193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150"/>
              <a:t>Come and learn about Setting Healthy Boundaries, Assertive Communication, and  Empowerment at our </a:t>
            </a:r>
            <a:r>
              <a:rPr b="1" lang="en" sz="1150">
                <a:latin typeface="Inria Serif"/>
                <a:ea typeface="Inria Serif"/>
                <a:cs typeface="Inria Serif"/>
                <a:sym typeface="Inria Serif"/>
              </a:rPr>
              <a:t>Title IX event</a:t>
            </a:r>
            <a:r>
              <a:rPr lang="en" sz="1150"/>
              <a:t>. Games and prizes are waiting for you, so bring your friends!</a:t>
            </a:r>
            <a:endParaRPr sz="1150"/>
          </a:p>
          <a:p>
            <a:pPr indent="-301625" lvl="0" marL="457200" rtl="0" algn="l">
              <a:spcBef>
                <a:spcPts val="600"/>
              </a:spcBef>
              <a:spcAft>
                <a:spcPts val="0"/>
              </a:spcAft>
              <a:buSzPts val="1150"/>
              <a:buChar char="●"/>
            </a:pPr>
            <a:r>
              <a:rPr lang="en" sz="1150"/>
              <a:t>What do you know about setting healthy boundaries?</a:t>
            </a:r>
            <a:endParaRPr sz="1150"/>
          </a:p>
          <a:p>
            <a:pPr indent="-301625" lvl="0" marL="457200" rtl="0" algn="l">
              <a:spcBef>
                <a:spcPts val="0"/>
              </a:spcBef>
              <a:spcAft>
                <a:spcPts val="0"/>
              </a:spcAft>
              <a:buSzPts val="1150"/>
              <a:buChar char="●"/>
            </a:pPr>
            <a:r>
              <a:rPr lang="en" sz="1150"/>
              <a:t>Are you familiar with the concept of  Empowerment?</a:t>
            </a:r>
            <a:endParaRPr sz="1150"/>
          </a:p>
          <a:p>
            <a:pPr indent="-301625" lvl="0" marL="457200" rtl="0" algn="l">
              <a:spcBef>
                <a:spcPts val="0"/>
              </a:spcBef>
              <a:spcAft>
                <a:spcPts val="0"/>
              </a:spcAft>
              <a:buSzPts val="1150"/>
              <a:buChar char="●"/>
            </a:pPr>
            <a:r>
              <a:rPr lang="en" sz="1150"/>
              <a:t>Do you want to learn how to express yourself better among peers and at workplace?</a:t>
            </a:r>
            <a:endParaRPr sz="1150"/>
          </a:p>
          <a:p>
            <a:pPr indent="0" lvl="0" marL="0" rtl="0" algn="l">
              <a:spcBef>
                <a:spcPts val="600"/>
              </a:spcBef>
              <a:spcAft>
                <a:spcPts val="0"/>
              </a:spcAft>
              <a:buNone/>
            </a:pPr>
            <a:r>
              <a:rPr lang="en" sz="1150"/>
              <a:t>We need your participation and feedback to establish a community in which healthy boundaries and women empowerment are encouraged.</a:t>
            </a:r>
            <a:endParaRPr sz="1150"/>
          </a:p>
          <a:p>
            <a:pPr indent="0" lvl="0" marL="0" rtl="0" algn="l">
              <a:spcBef>
                <a:spcPts val="600"/>
              </a:spcBef>
              <a:spcAft>
                <a:spcPts val="0"/>
              </a:spcAft>
              <a:buNone/>
            </a:pPr>
            <a:r>
              <a:t/>
            </a:r>
            <a:endParaRPr sz="1150"/>
          </a:p>
          <a:p>
            <a:pPr indent="0" lvl="0" marL="0" rtl="0" algn="l">
              <a:spcBef>
                <a:spcPts val="600"/>
              </a:spcBef>
              <a:spcAft>
                <a:spcPts val="600"/>
              </a:spcAft>
              <a:buNone/>
            </a:pPr>
            <a:r>
              <a:t/>
            </a:r>
            <a:endParaRPr sz="1150"/>
          </a:p>
        </p:txBody>
      </p:sp>
      <p:sp>
        <p:nvSpPr>
          <p:cNvPr id="150" name="Google Shape;150;p21"/>
          <p:cNvSpPr txBox="1"/>
          <p:nvPr>
            <p:ph idx="4294967295" type="ctrTitle"/>
          </p:nvPr>
        </p:nvSpPr>
        <p:spPr>
          <a:xfrm>
            <a:off x="5094450" y="793538"/>
            <a:ext cx="3195000" cy="40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500"/>
              <a:t>Instagram–</a:t>
            </a:r>
            <a:r>
              <a:rPr lang="en" sz="2500"/>
              <a:t>Caption</a:t>
            </a:r>
            <a:endParaRPr sz="23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ulina template">
  <a:themeElements>
    <a:clrScheme name="Custom 347">
      <a:dk1>
        <a:srgbClr val="756F6F"/>
      </a:dk1>
      <a:lt1>
        <a:srgbClr val="FFFFFF"/>
      </a:lt1>
      <a:dk2>
        <a:srgbClr val="A8A09D"/>
      </a:dk2>
      <a:lt2>
        <a:srgbClr val="F5F1F0"/>
      </a:lt2>
      <a:accent1>
        <a:srgbClr val="AD9B91"/>
      </a:accent1>
      <a:accent2>
        <a:srgbClr val="E2D1C2"/>
      </a:accent2>
      <a:accent3>
        <a:srgbClr val="C4CBBF"/>
      </a:accent3>
      <a:accent4>
        <a:srgbClr val="BFC8CB"/>
      </a:accent4>
      <a:accent5>
        <a:srgbClr val="E9DBDB"/>
      </a:accent5>
      <a:accent6>
        <a:srgbClr val="C5C4BF"/>
      </a:accent6>
      <a:hlink>
        <a:srgbClr val="413A3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